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7" r:id="rId1"/>
  </p:sldMasterIdLst>
  <p:notesMasterIdLst>
    <p:notesMasterId r:id="rId15"/>
  </p:notesMasterIdLst>
  <p:sldIdLst>
    <p:sldId id="256" r:id="rId2"/>
    <p:sldId id="307" r:id="rId3"/>
    <p:sldId id="318" r:id="rId4"/>
    <p:sldId id="312" r:id="rId5"/>
    <p:sldId id="320" r:id="rId6"/>
    <p:sldId id="321" r:id="rId7"/>
    <p:sldId id="316" r:id="rId8"/>
    <p:sldId id="325" r:id="rId9"/>
    <p:sldId id="322" r:id="rId10"/>
    <p:sldId id="323" r:id="rId11"/>
    <p:sldId id="324" r:id="rId12"/>
    <p:sldId id="319" r:id="rId13"/>
    <p:sldId id="285" r:id="rId14"/>
  </p:sldIdLst>
  <p:sldSz cx="9144000" cy="5143500" type="screen16x9"/>
  <p:notesSz cx="6858000" cy="9144000"/>
  <p:embeddedFontLst>
    <p:embeddedFont>
      <p:font typeface="Bebas Neue" panose="020B0604020202020204" charset="0"/>
      <p:regular r:id="rId16"/>
    </p:embeddedFont>
    <p:embeddedFont>
      <p:font typeface="Space Grotesk Medium" panose="020B0604020202020204" charset="0"/>
      <p:regular r:id="rId17"/>
      <p:bold r:id="rId18"/>
    </p:embeddedFont>
    <p:embeddedFont>
      <p:font typeface="Arimo" panose="020B0604020202020204"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3DB449D-242A-41A9-8841-0211A8376BBF}">
  <a:tblStyle styleId="{83DB449D-242A-41A9-8841-0211A8376BB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069" autoAdjust="0"/>
    <p:restoredTop sz="94660"/>
  </p:normalViewPr>
  <p:slideViewPr>
    <p:cSldViewPr snapToGrid="0">
      <p:cViewPr varScale="1">
        <p:scale>
          <a:sx n="112" d="100"/>
          <a:sy n="112" d="100"/>
        </p:scale>
        <p:origin x="192" y="178"/>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s>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d1bf8d60a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d1bf8d60a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d1bf8d60a4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d1bf8d60a4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587144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d1bf8d60a4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d1bf8d60a4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7762338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3"/>
        <p:cNvGrpSpPr/>
        <p:nvPr/>
      </p:nvGrpSpPr>
      <p:grpSpPr>
        <a:xfrm>
          <a:off x="0" y="0"/>
          <a:ext cx="0" cy="0"/>
          <a:chOff x="0" y="0"/>
          <a:chExt cx="0" cy="0"/>
        </a:xfrm>
      </p:grpSpPr>
      <p:sp>
        <p:nvSpPr>
          <p:cNvPr id="694" name="Google Shape;694;g20f41e19245_0_5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5" name="Google Shape;695;g20f41e19245_0_5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047874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3"/>
        <p:cNvGrpSpPr/>
        <p:nvPr/>
      </p:nvGrpSpPr>
      <p:grpSpPr>
        <a:xfrm>
          <a:off x="0" y="0"/>
          <a:ext cx="0" cy="0"/>
          <a:chOff x="0" y="0"/>
          <a:chExt cx="0" cy="0"/>
        </a:xfrm>
      </p:grpSpPr>
      <p:sp>
        <p:nvSpPr>
          <p:cNvPr id="714" name="Google Shape;714;gd1bf8d60a4_0_2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5" name="Google Shape;715;gd1bf8d60a4_0_2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d1bf8d60a4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d1bf8d60a4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096501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5"/>
        <p:cNvGrpSpPr/>
        <p:nvPr/>
      </p:nvGrpSpPr>
      <p:grpSpPr>
        <a:xfrm>
          <a:off x="0" y="0"/>
          <a:ext cx="0" cy="0"/>
          <a:chOff x="0" y="0"/>
          <a:chExt cx="0" cy="0"/>
        </a:xfrm>
      </p:grpSpPr>
      <p:sp>
        <p:nvSpPr>
          <p:cNvPr id="586" name="Google Shape;586;gd1bf8d60a4_0_2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7" name="Google Shape;587;gd1bf8d60a4_0_2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220880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d1bf8d60a4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gd1bf8d60a4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206110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d1bf8d60a4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gd1bf8d60a4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471018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5"/>
        <p:cNvGrpSpPr/>
        <p:nvPr/>
      </p:nvGrpSpPr>
      <p:grpSpPr>
        <a:xfrm>
          <a:off x="0" y="0"/>
          <a:ext cx="0" cy="0"/>
          <a:chOff x="0" y="0"/>
          <a:chExt cx="0" cy="0"/>
        </a:xfrm>
      </p:grpSpPr>
      <p:sp>
        <p:nvSpPr>
          <p:cNvPr id="586" name="Google Shape;586;gd1bf8d60a4_0_2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7" name="Google Shape;587;gd1bf8d60a4_0_2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192678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d1bf8d60a4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d1bf8d60a4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465769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d1bf8d60a4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d1bf8d60a4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342554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5"/>
        <p:cNvGrpSpPr/>
        <p:nvPr/>
      </p:nvGrpSpPr>
      <p:grpSpPr>
        <a:xfrm>
          <a:off x="0" y="0"/>
          <a:ext cx="0" cy="0"/>
          <a:chOff x="0" y="0"/>
          <a:chExt cx="0" cy="0"/>
        </a:xfrm>
      </p:grpSpPr>
      <p:sp>
        <p:nvSpPr>
          <p:cNvPr id="586" name="Google Shape;586;gd1bf8d60a4_0_2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7" name="Google Shape;587;gd1bf8d60a4_0_2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5399493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hyperlink" Target="http://bit.ly/2TyoMsr" TargetMode="External"/><Relationship Id="rId7" Type="http://schemas.openxmlformats.org/officeDocument/2006/relationships/image" Target="../media/image2.png"/><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6" Type="http://schemas.openxmlformats.org/officeDocument/2006/relationships/image" Target="../media/image7.png"/><Relationship Id="rId5" Type="http://schemas.openxmlformats.org/officeDocument/2006/relationships/image" Target="../media/image1.png"/><Relationship Id="rId4" Type="http://schemas.openxmlformats.org/officeDocument/2006/relationships/hyperlink" Target="http://bit.ly/2TtBDfr" TargetMode="Externa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8.png"/><Relationship Id="rId4" Type="http://schemas.openxmlformats.org/officeDocument/2006/relationships/image" Target="../media/image6.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8.png"/><Relationship Id="rId4" Type="http://schemas.openxmlformats.org/officeDocument/2006/relationships/image" Target="../media/image6.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837300" y="836672"/>
            <a:ext cx="6974700" cy="2224200"/>
          </a:xfrm>
          <a:prstGeom prst="rect">
            <a:avLst/>
          </a:prstGeom>
        </p:spPr>
        <p:txBody>
          <a:bodyPr spcFirstLastPara="1" wrap="square" lIns="91425" tIns="91425" rIns="91425" bIns="91425" anchor="t" anchorCtr="0">
            <a:noAutofit/>
          </a:bodyPr>
          <a:lstStyle>
            <a:lvl1pPr lvl="0">
              <a:spcBef>
                <a:spcPts val="0"/>
              </a:spcBef>
              <a:spcAft>
                <a:spcPts val="0"/>
              </a:spcAft>
              <a:buClr>
                <a:srgbClr val="191919"/>
              </a:buClr>
              <a:buSzPts val="5200"/>
              <a:buNone/>
              <a:defRPr sz="6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4682700" y="3679125"/>
            <a:ext cx="2600700" cy="740700"/>
          </a:xfrm>
          <a:prstGeom prst="rect">
            <a:avLst/>
          </a:prstGeom>
        </p:spPr>
        <p:txBody>
          <a:bodyPr spcFirstLastPara="1" wrap="square" lIns="91425" tIns="91425" rIns="91425" bIns="91425" anchor="b" anchorCtr="0">
            <a:noAutofit/>
          </a:bodyPr>
          <a:lstStyle>
            <a:lvl1pPr lvl="0" algn="r">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pic>
        <p:nvPicPr>
          <p:cNvPr id="11" name="Google Shape;11;p2"/>
          <p:cNvPicPr preferRelativeResize="0"/>
          <p:nvPr/>
        </p:nvPicPr>
        <p:blipFill>
          <a:blip r:embed="rId2">
            <a:alphaModFix/>
          </a:blip>
          <a:stretch>
            <a:fillRect/>
          </a:stretch>
        </p:blipFill>
        <p:spPr>
          <a:xfrm rot="2078688">
            <a:off x="-415048" y="204876"/>
            <a:ext cx="2334691" cy="1997252"/>
          </a:xfrm>
          <a:prstGeom prst="rect">
            <a:avLst/>
          </a:prstGeom>
          <a:noFill/>
          <a:ln>
            <a:noFill/>
          </a:ln>
        </p:spPr>
      </p:pic>
      <p:pic>
        <p:nvPicPr>
          <p:cNvPr id="12" name="Google Shape;12;p2"/>
          <p:cNvPicPr preferRelativeResize="0"/>
          <p:nvPr/>
        </p:nvPicPr>
        <p:blipFill>
          <a:blip r:embed="rId3">
            <a:alphaModFix/>
          </a:blip>
          <a:stretch>
            <a:fillRect/>
          </a:stretch>
        </p:blipFill>
        <p:spPr>
          <a:xfrm>
            <a:off x="7732338" y="1141226"/>
            <a:ext cx="1858774" cy="1997251"/>
          </a:xfrm>
          <a:prstGeom prst="rect">
            <a:avLst/>
          </a:prstGeom>
          <a:noFill/>
          <a:ln>
            <a:noFill/>
          </a:ln>
        </p:spPr>
      </p:pic>
      <p:pic>
        <p:nvPicPr>
          <p:cNvPr id="13" name="Google Shape;13;p2"/>
          <p:cNvPicPr preferRelativeResize="0"/>
          <p:nvPr/>
        </p:nvPicPr>
        <p:blipFill>
          <a:blip r:embed="rId4">
            <a:alphaModFix/>
          </a:blip>
          <a:stretch>
            <a:fillRect/>
          </a:stretch>
        </p:blipFill>
        <p:spPr>
          <a:xfrm flipH="1">
            <a:off x="2226893" y="-3144175"/>
            <a:ext cx="9057516" cy="5143501"/>
          </a:xfrm>
          <a:prstGeom prst="rect">
            <a:avLst/>
          </a:prstGeom>
          <a:noFill/>
          <a:ln>
            <a:noFill/>
          </a:ln>
        </p:spPr>
      </p:pic>
      <p:pic>
        <p:nvPicPr>
          <p:cNvPr id="14" name="Google Shape;14;p2"/>
          <p:cNvPicPr preferRelativeResize="0"/>
          <p:nvPr/>
        </p:nvPicPr>
        <p:blipFill>
          <a:blip r:embed="rId4">
            <a:alphaModFix/>
          </a:blip>
          <a:stretch>
            <a:fillRect/>
          </a:stretch>
        </p:blipFill>
        <p:spPr>
          <a:xfrm rot="-8276283">
            <a:off x="-3416732" y="2957397"/>
            <a:ext cx="9057518" cy="5143503"/>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1">
  <p:cSld name="Title and text 1">
    <p:spTree>
      <p:nvGrpSpPr>
        <p:cNvPr id="1" name="Shape 116"/>
        <p:cNvGrpSpPr/>
        <p:nvPr/>
      </p:nvGrpSpPr>
      <p:grpSpPr>
        <a:xfrm>
          <a:off x="0" y="0"/>
          <a:ext cx="0" cy="0"/>
          <a:chOff x="0" y="0"/>
          <a:chExt cx="0" cy="0"/>
        </a:xfrm>
      </p:grpSpPr>
      <p:sp>
        <p:nvSpPr>
          <p:cNvPr id="117" name="Google Shape;117;p18"/>
          <p:cNvSpPr txBox="1">
            <a:spLocks noGrp="1"/>
          </p:cNvSpPr>
          <p:nvPr>
            <p:ph type="title"/>
          </p:nvPr>
        </p:nvSpPr>
        <p:spPr>
          <a:xfrm>
            <a:off x="720000" y="1772650"/>
            <a:ext cx="3597900" cy="6411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18" name="Google Shape;118;p18"/>
          <p:cNvSpPr txBox="1">
            <a:spLocks noGrp="1"/>
          </p:cNvSpPr>
          <p:nvPr>
            <p:ph type="subTitle" idx="1"/>
          </p:nvPr>
        </p:nvSpPr>
        <p:spPr>
          <a:xfrm>
            <a:off x="720000" y="2413800"/>
            <a:ext cx="3597900" cy="805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pic>
        <p:nvPicPr>
          <p:cNvPr id="119" name="Google Shape;119;p18"/>
          <p:cNvPicPr preferRelativeResize="0"/>
          <p:nvPr/>
        </p:nvPicPr>
        <p:blipFill>
          <a:blip r:embed="rId2">
            <a:alphaModFix/>
          </a:blip>
          <a:stretch>
            <a:fillRect/>
          </a:stretch>
        </p:blipFill>
        <p:spPr>
          <a:xfrm rot="-259405">
            <a:off x="-2766384" y="-3263899"/>
            <a:ext cx="9057516" cy="5143501"/>
          </a:xfrm>
          <a:prstGeom prst="rect">
            <a:avLst/>
          </a:prstGeom>
          <a:noFill/>
          <a:ln>
            <a:noFill/>
          </a:ln>
        </p:spPr>
      </p:pic>
    </p:spTree>
    <p:extLst>
      <p:ext uri="{BB962C8B-B14F-4D97-AF65-F5344CB8AC3E}">
        <p14:creationId xmlns:p14="http://schemas.microsoft.com/office/powerpoint/2010/main" val="27138681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70"/>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71"/>
        <p:cNvGrpSpPr/>
        <p:nvPr/>
      </p:nvGrpSpPr>
      <p:grpSpPr>
        <a:xfrm>
          <a:off x="0" y="0"/>
          <a:ext cx="0" cy="0"/>
          <a:chOff x="0" y="0"/>
          <a:chExt cx="0" cy="0"/>
        </a:xfrm>
      </p:grpSpPr>
      <p:sp>
        <p:nvSpPr>
          <p:cNvPr id="72" name="Google Shape;72;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73" name="Google Shape;73;p13"/>
          <p:cNvSpPr txBox="1">
            <a:spLocks noGrp="1"/>
          </p:cNvSpPr>
          <p:nvPr>
            <p:ph type="subTitle" idx="1"/>
          </p:nvPr>
        </p:nvSpPr>
        <p:spPr>
          <a:xfrm>
            <a:off x="720000" y="2105100"/>
            <a:ext cx="2919300" cy="604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4" name="Google Shape;74;p13"/>
          <p:cNvSpPr txBox="1">
            <a:spLocks noGrp="1"/>
          </p:cNvSpPr>
          <p:nvPr>
            <p:ph type="subTitle" idx="2"/>
          </p:nvPr>
        </p:nvSpPr>
        <p:spPr>
          <a:xfrm>
            <a:off x="3838274" y="2105100"/>
            <a:ext cx="2919300" cy="604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5" name="Google Shape;75;p13"/>
          <p:cNvSpPr txBox="1">
            <a:spLocks noGrp="1"/>
          </p:cNvSpPr>
          <p:nvPr>
            <p:ph type="subTitle" idx="3"/>
          </p:nvPr>
        </p:nvSpPr>
        <p:spPr>
          <a:xfrm>
            <a:off x="720000" y="3801275"/>
            <a:ext cx="2919300" cy="604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6" name="Google Shape;76;p13"/>
          <p:cNvSpPr txBox="1">
            <a:spLocks noGrp="1"/>
          </p:cNvSpPr>
          <p:nvPr>
            <p:ph type="subTitle" idx="4"/>
          </p:nvPr>
        </p:nvSpPr>
        <p:spPr>
          <a:xfrm>
            <a:off x="3838274" y="3801275"/>
            <a:ext cx="2919300" cy="604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7" name="Google Shape;77;p13"/>
          <p:cNvSpPr txBox="1">
            <a:spLocks noGrp="1"/>
          </p:cNvSpPr>
          <p:nvPr>
            <p:ph type="title" idx="5" hasCustomPrompt="1"/>
          </p:nvPr>
        </p:nvSpPr>
        <p:spPr>
          <a:xfrm>
            <a:off x="720001" y="1281350"/>
            <a:ext cx="954600" cy="640200"/>
          </a:xfrm>
          <a:prstGeom prst="rect">
            <a:avLst/>
          </a:prstGeom>
          <a:noFill/>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8" name="Google Shape;78;p13"/>
          <p:cNvSpPr txBox="1">
            <a:spLocks noGrp="1"/>
          </p:cNvSpPr>
          <p:nvPr>
            <p:ph type="title" idx="6" hasCustomPrompt="1"/>
          </p:nvPr>
        </p:nvSpPr>
        <p:spPr>
          <a:xfrm>
            <a:off x="720001" y="2977546"/>
            <a:ext cx="954600" cy="640200"/>
          </a:xfrm>
          <a:prstGeom prst="rect">
            <a:avLst/>
          </a:prstGeom>
          <a:noFill/>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9" name="Google Shape;79;p13"/>
          <p:cNvSpPr txBox="1">
            <a:spLocks noGrp="1"/>
          </p:cNvSpPr>
          <p:nvPr>
            <p:ph type="title" idx="7" hasCustomPrompt="1"/>
          </p:nvPr>
        </p:nvSpPr>
        <p:spPr>
          <a:xfrm>
            <a:off x="3838276" y="1281350"/>
            <a:ext cx="954600" cy="640200"/>
          </a:xfrm>
          <a:prstGeom prst="rect">
            <a:avLst/>
          </a:prstGeom>
          <a:noFill/>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0" name="Google Shape;80;p13"/>
          <p:cNvSpPr txBox="1">
            <a:spLocks noGrp="1"/>
          </p:cNvSpPr>
          <p:nvPr>
            <p:ph type="title" idx="8" hasCustomPrompt="1"/>
          </p:nvPr>
        </p:nvSpPr>
        <p:spPr>
          <a:xfrm>
            <a:off x="3838276" y="2977546"/>
            <a:ext cx="954600" cy="640200"/>
          </a:xfrm>
          <a:prstGeom prst="rect">
            <a:avLst/>
          </a:prstGeom>
          <a:noFill/>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1" name="Google Shape;81;p13"/>
          <p:cNvSpPr txBox="1">
            <a:spLocks noGrp="1"/>
          </p:cNvSpPr>
          <p:nvPr>
            <p:ph type="subTitle" idx="9"/>
          </p:nvPr>
        </p:nvSpPr>
        <p:spPr>
          <a:xfrm>
            <a:off x="719999" y="1921550"/>
            <a:ext cx="2919300" cy="363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000">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2" name="Google Shape;82;p13"/>
          <p:cNvSpPr txBox="1">
            <a:spLocks noGrp="1"/>
          </p:cNvSpPr>
          <p:nvPr>
            <p:ph type="subTitle" idx="13"/>
          </p:nvPr>
        </p:nvSpPr>
        <p:spPr>
          <a:xfrm>
            <a:off x="3838276" y="1921550"/>
            <a:ext cx="2919300" cy="363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000">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3" name="Google Shape;83;p13"/>
          <p:cNvSpPr txBox="1">
            <a:spLocks noGrp="1"/>
          </p:cNvSpPr>
          <p:nvPr>
            <p:ph type="subTitle" idx="14"/>
          </p:nvPr>
        </p:nvSpPr>
        <p:spPr>
          <a:xfrm>
            <a:off x="719999" y="3617676"/>
            <a:ext cx="2919300" cy="363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000">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4" name="Google Shape;84;p13"/>
          <p:cNvSpPr txBox="1">
            <a:spLocks noGrp="1"/>
          </p:cNvSpPr>
          <p:nvPr>
            <p:ph type="subTitle" idx="15"/>
          </p:nvPr>
        </p:nvSpPr>
        <p:spPr>
          <a:xfrm>
            <a:off x="3838276" y="3617676"/>
            <a:ext cx="2919300" cy="363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000">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pic>
        <p:nvPicPr>
          <p:cNvPr id="85" name="Google Shape;85;p13"/>
          <p:cNvPicPr preferRelativeResize="0"/>
          <p:nvPr/>
        </p:nvPicPr>
        <p:blipFill>
          <a:blip r:embed="rId2">
            <a:alphaModFix/>
          </a:blip>
          <a:stretch>
            <a:fillRect/>
          </a:stretch>
        </p:blipFill>
        <p:spPr>
          <a:xfrm rot="-3741257">
            <a:off x="5841737" y="257508"/>
            <a:ext cx="5004347" cy="3572436"/>
          </a:xfrm>
          <a:prstGeom prst="rect">
            <a:avLst/>
          </a:prstGeom>
          <a:noFill/>
          <a:ln>
            <a:noFill/>
          </a:ln>
        </p:spPr>
      </p:pic>
      <p:pic>
        <p:nvPicPr>
          <p:cNvPr id="86" name="Google Shape;86;p13"/>
          <p:cNvPicPr preferRelativeResize="0"/>
          <p:nvPr/>
        </p:nvPicPr>
        <p:blipFill>
          <a:blip r:embed="rId3">
            <a:alphaModFix/>
          </a:blip>
          <a:stretch>
            <a:fillRect/>
          </a:stretch>
        </p:blipFill>
        <p:spPr>
          <a:xfrm>
            <a:off x="7861388" y="1857076"/>
            <a:ext cx="1858774" cy="1997251"/>
          </a:xfrm>
          <a:prstGeom prst="rect">
            <a:avLst/>
          </a:prstGeom>
          <a:noFill/>
          <a:ln>
            <a:noFill/>
          </a:ln>
        </p:spPr>
      </p:pic>
      <p:pic>
        <p:nvPicPr>
          <p:cNvPr id="87" name="Google Shape;87;p13"/>
          <p:cNvPicPr preferRelativeResize="0"/>
          <p:nvPr/>
        </p:nvPicPr>
        <p:blipFill>
          <a:blip r:embed="rId2">
            <a:alphaModFix/>
          </a:blip>
          <a:stretch>
            <a:fillRect/>
          </a:stretch>
        </p:blipFill>
        <p:spPr>
          <a:xfrm rot="-8404859">
            <a:off x="-748213" y="3866234"/>
            <a:ext cx="5004347" cy="3572434"/>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35"/>
        <p:cNvGrpSpPr/>
        <p:nvPr/>
      </p:nvGrpSpPr>
      <p:grpSpPr>
        <a:xfrm>
          <a:off x="0" y="0"/>
          <a:ext cx="0" cy="0"/>
          <a:chOff x="0" y="0"/>
          <a:chExt cx="0" cy="0"/>
        </a:xfrm>
      </p:grpSpPr>
      <p:sp>
        <p:nvSpPr>
          <p:cNvPr id="136" name="Google Shape;136;p21"/>
          <p:cNvSpPr txBox="1">
            <a:spLocks noGrp="1"/>
          </p:cNvSpPr>
          <p:nvPr>
            <p:ph type="subTitle" idx="1"/>
          </p:nvPr>
        </p:nvSpPr>
        <p:spPr>
          <a:xfrm>
            <a:off x="937700" y="2920280"/>
            <a:ext cx="2175300" cy="861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7" name="Google Shape;137;p21"/>
          <p:cNvSpPr txBox="1">
            <a:spLocks noGrp="1"/>
          </p:cNvSpPr>
          <p:nvPr>
            <p:ph type="subTitle" idx="2"/>
          </p:nvPr>
        </p:nvSpPr>
        <p:spPr>
          <a:xfrm>
            <a:off x="3484422" y="2920280"/>
            <a:ext cx="2175300" cy="861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8" name="Google Shape;138;p21"/>
          <p:cNvSpPr txBox="1">
            <a:spLocks noGrp="1"/>
          </p:cNvSpPr>
          <p:nvPr>
            <p:ph type="subTitle" idx="3"/>
          </p:nvPr>
        </p:nvSpPr>
        <p:spPr>
          <a:xfrm>
            <a:off x="6031150" y="2920280"/>
            <a:ext cx="2175300" cy="861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9" name="Google Shape;139;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40" name="Google Shape;140;p21"/>
          <p:cNvSpPr txBox="1">
            <a:spLocks noGrp="1"/>
          </p:cNvSpPr>
          <p:nvPr>
            <p:ph type="subTitle" idx="4"/>
          </p:nvPr>
        </p:nvSpPr>
        <p:spPr>
          <a:xfrm>
            <a:off x="937700" y="2554514"/>
            <a:ext cx="2175300" cy="394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41" name="Google Shape;141;p21"/>
          <p:cNvSpPr txBox="1">
            <a:spLocks noGrp="1"/>
          </p:cNvSpPr>
          <p:nvPr>
            <p:ph type="subTitle" idx="5"/>
          </p:nvPr>
        </p:nvSpPr>
        <p:spPr>
          <a:xfrm>
            <a:off x="3484422" y="2554514"/>
            <a:ext cx="2175300" cy="394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42" name="Google Shape;142;p21"/>
          <p:cNvSpPr txBox="1">
            <a:spLocks noGrp="1"/>
          </p:cNvSpPr>
          <p:nvPr>
            <p:ph type="subTitle" idx="6"/>
          </p:nvPr>
        </p:nvSpPr>
        <p:spPr>
          <a:xfrm>
            <a:off x="6031150" y="2554514"/>
            <a:ext cx="2175300" cy="394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pic>
        <p:nvPicPr>
          <p:cNvPr id="143" name="Google Shape;143;p21"/>
          <p:cNvPicPr preferRelativeResize="0"/>
          <p:nvPr/>
        </p:nvPicPr>
        <p:blipFill>
          <a:blip r:embed="rId2">
            <a:alphaModFix/>
          </a:blip>
          <a:stretch>
            <a:fillRect/>
          </a:stretch>
        </p:blipFill>
        <p:spPr>
          <a:xfrm rot="8404859" flipH="1">
            <a:off x="4851436" y="3866234"/>
            <a:ext cx="5004347" cy="3572434"/>
          </a:xfrm>
          <a:prstGeom prst="rect">
            <a:avLst/>
          </a:prstGeom>
          <a:noFill/>
          <a:ln>
            <a:noFill/>
          </a:ln>
        </p:spPr>
      </p:pic>
      <p:pic>
        <p:nvPicPr>
          <p:cNvPr id="144" name="Google Shape;144;p21"/>
          <p:cNvPicPr preferRelativeResize="0"/>
          <p:nvPr/>
        </p:nvPicPr>
        <p:blipFill>
          <a:blip r:embed="rId2">
            <a:alphaModFix/>
          </a:blip>
          <a:stretch>
            <a:fillRect/>
          </a:stretch>
        </p:blipFill>
        <p:spPr>
          <a:xfrm rot="3519166" flipH="1">
            <a:off x="-2294994" y="434736"/>
            <a:ext cx="5708801" cy="4075328"/>
          </a:xfrm>
          <a:prstGeom prst="rect">
            <a:avLst/>
          </a:prstGeom>
          <a:noFill/>
          <a:ln>
            <a:noFill/>
          </a:ln>
        </p:spPr>
      </p:pic>
      <p:pic>
        <p:nvPicPr>
          <p:cNvPr id="145" name="Google Shape;145;p21"/>
          <p:cNvPicPr preferRelativeResize="0"/>
          <p:nvPr/>
        </p:nvPicPr>
        <p:blipFill>
          <a:blip r:embed="rId3">
            <a:alphaModFix/>
          </a:blip>
          <a:stretch>
            <a:fillRect/>
          </a:stretch>
        </p:blipFill>
        <p:spPr>
          <a:xfrm>
            <a:off x="7353564" y="3609951"/>
            <a:ext cx="2154423" cy="1997250"/>
          </a:xfrm>
          <a:prstGeom prst="rect">
            <a:avLst/>
          </a:prstGeom>
          <a:noFill/>
          <a:ln>
            <a:noFill/>
          </a:ln>
        </p:spPr>
      </p:pic>
      <p:pic>
        <p:nvPicPr>
          <p:cNvPr id="146" name="Google Shape;146;p21"/>
          <p:cNvPicPr preferRelativeResize="0"/>
          <p:nvPr/>
        </p:nvPicPr>
        <p:blipFill>
          <a:blip r:embed="rId4">
            <a:alphaModFix/>
          </a:blip>
          <a:stretch>
            <a:fillRect/>
          </a:stretch>
        </p:blipFill>
        <p:spPr>
          <a:xfrm rot="2556547">
            <a:off x="7590076" y="219301"/>
            <a:ext cx="2334691" cy="1997252"/>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74"/>
        <p:cNvGrpSpPr/>
        <p:nvPr/>
      </p:nvGrpSpPr>
      <p:grpSpPr>
        <a:xfrm>
          <a:off x="0" y="0"/>
          <a:ext cx="0" cy="0"/>
          <a:chOff x="0" y="0"/>
          <a:chExt cx="0" cy="0"/>
        </a:xfrm>
      </p:grpSpPr>
      <p:sp>
        <p:nvSpPr>
          <p:cNvPr id="175" name="Google Shape;175;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76" name="Google Shape;176;p24"/>
          <p:cNvSpPr txBox="1">
            <a:spLocks noGrp="1"/>
          </p:cNvSpPr>
          <p:nvPr>
            <p:ph type="subTitle" idx="1"/>
          </p:nvPr>
        </p:nvSpPr>
        <p:spPr>
          <a:xfrm>
            <a:off x="1101175" y="2069525"/>
            <a:ext cx="1986000" cy="649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7" name="Google Shape;177;p24"/>
          <p:cNvSpPr txBox="1">
            <a:spLocks noGrp="1"/>
          </p:cNvSpPr>
          <p:nvPr>
            <p:ph type="subTitle" idx="2"/>
          </p:nvPr>
        </p:nvSpPr>
        <p:spPr>
          <a:xfrm>
            <a:off x="3578947" y="2069525"/>
            <a:ext cx="1986000" cy="649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8" name="Google Shape;178;p24"/>
          <p:cNvSpPr txBox="1">
            <a:spLocks noGrp="1"/>
          </p:cNvSpPr>
          <p:nvPr>
            <p:ph type="subTitle" idx="3"/>
          </p:nvPr>
        </p:nvSpPr>
        <p:spPr>
          <a:xfrm>
            <a:off x="1101175" y="3807725"/>
            <a:ext cx="1986000" cy="649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9" name="Google Shape;179;p24"/>
          <p:cNvSpPr txBox="1">
            <a:spLocks noGrp="1"/>
          </p:cNvSpPr>
          <p:nvPr>
            <p:ph type="subTitle" idx="4"/>
          </p:nvPr>
        </p:nvSpPr>
        <p:spPr>
          <a:xfrm>
            <a:off x="3578947" y="3807725"/>
            <a:ext cx="1986000" cy="649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0" name="Google Shape;180;p24"/>
          <p:cNvSpPr txBox="1">
            <a:spLocks noGrp="1"/>
          </p:cNvSpPr>
          <p:nvPr>
            <p:ph type="subTitle" idx="5"/>
          </p:nvPr>
        </p:nvSpPr>
        <p:spPr>
          <a:xfrm>
            <a:off x="6056725" y="2069525"/>
            <a:ext cx="1986000" cy="649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1" name="Google Shape;181;p24"/>
          <p:cNvSpPr txBox="1">
            <a:spLocks noGrp="1"/>
          </p:cNvSpPr>
          <p:nvPr>
            <p:ph type="subTitle" idx="6"/>
          </p:nvPr>
        </p:nvSpPr>
        <p:spPr>
          <a:xfrm>
            <a:off x="6056725" y="3807725"/>
            <a:ext cx="1986000" cy="649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2" name="Google Shape;182;p24"/>
          <p:cNvSpPr txBox="1">
            <a:spLocks noGrp="1"/>
          </p:cNvSpPr>
          <p:nvPr>
            <p:ph type="subTitle" idx="7"/>
          </p:nvPr>
        </p:nvSpPr>
        <p:spPr>
          <a:xfrm>
            <a:off x="1101175" y="1819400"/>
            <a:ext cx="1986000" cy="400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83" name="Google Shape;183;p24"/>
          <p:cNvSpPr txBox="1">
            <a:spLocks noGrp="1"/>
          </p:cNvSpPr>
          <p:nvPr>
            <p:ph type="subTitle" idx="8"/>
          </p:nvPr>
        </p:nvSpPr>
        <p:spPr>
          <a:xfrm>
            <a:off x="3578947" y="1819400"/>
            <a:ext cx="1986000" cy="400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84" name="Google Shape;184;p24"/>
          <p:cNvSpPr txBox="1">
            <a:spLocks noGrp="1"/>
          </p:cNvSpPr>
          <p:nvPr>
            <p:ph type="subTitle" idx="9"/>
          </p:nvPr>
        </p:nvSpPr>
        <p:spPr>
          <a:xfrm>
            <a:off x="1101175" y="3557625"/>
            <a:ext cx="1986000" cy="400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85" name="Google Shape;185;p24"/>
          <p:cNvSpPr txBox="1">
            <a:spLocks noGrp="1"/>
          </p:cNvSpPr>
          <p:nvPr>
            <p:ph type="subTitle" idx="13"/>
          </p:nvPr>
        </p:nvSpPr>
        <p:spPr>
          <a:xfrm>
            <a:off x="3578947" y="3557625"/>
            <a:ext cx="1986000" cy="400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86" name="Google Shape;186;p24"/>
          <p:cNvSpPr txBox="1">
            <a:spLocks noGrp="1"/>
          </p:cNvSpPr>
          <p:nvPr>
            <p:ph type="subTitle" idx="14"/>
          </p:nvPr>
        </p:nvSpPr>
        <p:spPr>
          <a:xfrm>
            <a:off x="6056725" y="1819400"/>
            <a:ext cx="1986000" cy="400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87" name="Google Shape;187;p24"/>
          <p:cNvSpPr txBox="1">
            <a:spLocks noGrp="1"/>
          </p:cNvSpPr>
          <p:nvPr>
            <p:ph type="subTitle" idx="15"/>
          </p:nvPr>
        </p:nvSpPr>
        <p:spPr>
          <a:xfrm>
            <a:off x="6056725" y="3557625"/>
            <a:ext cx="1986000" cy="400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pic>
        <p:nvPicPr>
          <p:cNvPr id="188" name="Google Shape;188;p24"/>
          <p:cNvPicPr preferRelativeResize="0"/>
          <p:nvPr/>
        </p:nvPicPr>
        <p:blipFill>
          <a:blip r:embed="rId2">
            <a:alphaModFix/>
          </a:blip>
          <a:stretch>
            <a:fillRect/>
          </a:stretch>
        </p:blipFill>
        <p:spPr>
          <a:xfrm>
            <a:off x="-893008" y="3760751"/>
            <a:ext cx="2050314" cy="1997249"/>
          </a:xfrm>
          <a:prstGeom prst="rect">
            <a:avLst/>
          </a:prstGeom>
          <a:noFill/>
          <a:ln>
            <a:noFill/>
          </a:ln>
        </p:spPr>
      </p:pic>
      <p:pic>
        <p:nvPicPr>
          <p:cNvPr id="189" name="Google Shape;189;p24"/>
          <p:cNvPicPr preferRelativeResize="0"/>
          <p:nvPr/>
        </p:nvPicPr>
        <p:blipFill>
          <a:blip r:embed="rId3">
            <a:alphaModFix/>
          </a:blip>
          <a:stretch>
            <a:fillRect/>
          </a:stretch>
        </p:blipFill>
        <p:spPr>
          <a:xfrm rot="1651295">
            <a:off x="5073621" y="-3280399"/>
            <a:ext cx="9057509" cy="5143498"/>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201"/>
        <p:cNvGrpSpPr/>
        <p:nvPr/>
      </p:nvGrpSpPr>
      <p:grpSpPr>
        <a:xfrm>
          <a:off x="0" y="0"/>
          <a:ext cx="0" cy="0"/>
          <a:chOff x="0" y="0"/>
          <a:chExt cx="0" cy="0"/>
        </a:xfrm>
      </p:grpSpPr>
      <p:sp>
        <p:nvSpPr>
          <p:cNvPr id="202" name="Google Shape;202;p26"/>
          <p:cNvSpPr txBox="1">
            <a:spLocks noGrp="1"/>
          </p:cNvSpPr>
          <p:nvPr>
            <p:ph type="title"/>
          </p:nvPr>
        </p:nvSpPr>
        <p:spPr>
          <a:xfrm>
            <a:off x="2347938" y="540000"/>
            <a:ext cx="4448100" cy="1058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6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03" name="Google Shape;203;p26"/>
          <p:cNvSpPr txBox="1">
            <a:spLocks noGrp="1"/>
          </p:cNvSpPr>
          <p:nvPr>
            <p:ph type="subTitle" idx="1"/>
          </p:nvPr>
        </p:nvSpPr>
        <p:spPr>
          <a:xfrm>
            <a:off x="2347900" y="1798930"/>
            <a:ext cx="4448100" cy="1101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4" name="Google Shape;204;p26"/>
          <p:cNvSpPr txBox="1"/>
          <p:nvPr/>
        </p:nvSpPr>
        <p:spPr>
          <a:xfrm>
            <a:off x="2099100" y="3611950"/>
            <a:ext cx="4945800" cy="5562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300"/>
              </a:spcBef>
              <a:spcAft>
                <a:spcPts val="0"/>
              </a:spcAft>
              <a:buNone/>
            </a:pPr>
            <a:r>
              <a:rPr lang="en" sz="1200">
                <a:solidFill>
                  <a:schemeClr val="dk1"/>
                </a:solidFill>
                <a:latin typeface="Arimo"/>
                <a:ea typeface="Arimo"/>
                <a:cs typeface="Arimo"/>
                <a:sym typeface="Arimo"/>
              </a:rPr>
              <a:t>CREDITS: This presentation template was created by </a:t>
            </a:r>
            <a:r>
              <a:rPr lang="en" sz="1200" b="1" u="sng">
                <a:solidFill>
                  <a:schemeClr val="dk1"/>
                </a:solidFill>
                <a:latin typeface="Arimo"/>
                <a:ea typeface="Arimo"/>
                <a:cs typeface="Arimo"/>
                <a:sym typeface="Arimo"/>
                <a:hlinkClick r:id="rId2">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Slidesgo</a:t>
            </a:r>
            <a:r>
              <a:rPr lang="en" sz="1200" b="1">
                <a:solidFill>
                  <a:schemeClr val="dk1"/>
                </a:solidFill>
                <a:latin typeface="Arimo"/>
                <a:ea typeface="Arimo"/>
                <a:cs typeface="Arimo"/>
                <a:sym typeface="Arimo"/>
              </a:rPr>
              <a:t>,</a:t>
            </a:r>
            <a:r>
              <a:rPr lang="en" sz="1200">
                <a:solidFill>
                  <a:schemeClr val="dk1"/>
                </a:solidFill>
                <a:latin typeface="Arimo"/>
                <a:ea typeface="Arimo"/>
                <a:cs typeface="Arimo"/>
                <a:sym typeface="Arimo"/>
              </a:rPr>
              <a:t> and includes icons by </a:t>
            </a:r>
            <a:r>
              <a:rPr lang="en" sz="1200" b="1" u="sng">
                <a:solidFill>
                  <a:schemeClr val="dk1"/>
                </a:solidFill>
                <a:latin typeface="Arimo"/>
                <a:ea typeface="Arimo"/>
                <a:cs typeface="Arimo"/>
                <a:sym typeface="Arimo"/>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Flaticon</a:t>
            </a:r>
            <a:r>
              <a:rPr lang="en" sz="1200">
                <a:solidFill>
                  <a:schemeClr val="dk1"/>
                </a:solidFill>
                <a:latin typeface="Arimo"/>
                <a:ea typeface="Arimo"/>
                <a:cs typeface="Arimo"/>
                <a:sym typeface="Arimo"/>
              </a:rPr>
              <a:t>, and infographics &amp; images by </a:t>
            </a:r>
            <a:r>
              <a:rPr lang="en" sz="1200" b="1" u="sng">
                <a:solidFill>
                  <a:schemeClr val="dk1"/>
                </a:solidFill>
                <a:latin typeface="Arimo"/>
                <a:ea typeface="Arimo"/>
                <a:cs typeface="Arimo"/>
                <a:sym typeface="Arimo"/>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Freepik</a:t>
            </a:r>
            <a:r>
              <a:rPr lang="en" sz="1200" b="1" u="sng">
                <a:solidFill>
                  <a:schemeClr val="dk1"/>
                </a:solidFill>
                <a:latin typeface="Arimo"/>
                <a:ea typeface="Arimo"/>
                <a:cs typeface="Arimo"/>
                <a:sym typeface="Arimo"/>
              </a:rPr>
              <a:t> </a:t>
            </a:r>
            <a:endParaRPr sz="1200" b="1" u="sng">
              <a:solidFill>
                <a:schemeClr val="dk1"/>
              </a:solidFill>
              <a:latin typeface="Arimo"/>
              <a:ea typeface="Arimo"/>
              <a:cs typeface="Arimo"/>
              <a:sym typeface="Arimo"/>
            </a:endParaRPr>
          </a:p>
        </p:txBody>
      </p:sp>
      <p:pic>
        <p:nvPicPr>
          <p:cNvPr id="205" name="Google Shape;205;p26"/>
          <p:cNvPicPr preferRelativeResize="0"/>
          <p:nvPr/>
        </p:nvPicPr>
        <p:blipFill>
          <a:blip r:embed="rId5">
            <a:alphaModFix/>
          </a:blip>
          <a:stretch>
            <a:fillRect/>
          </a:stretch>
        </p:blipFill>
        <p:spPr>
          <a:xfrm rot="-2078688" flipH="1">
            <a:off x="7005945" y="363626"/>
            <a:ext cx="2334691" cy="1997252"/>
          </a:xfrm>
          <a:prstGeom prst="rect">
            <a:avLst/>
          </a:prstGeom>
          <a:noFill/>
          <a:ln>
            <a:noFill/>
          </a:ln>
        </p:spPr>
      </p:pic>
      <p:pic>
        <p:nvPicPr>
          <p:cNvPr id="206" name="Google Shape;206;p26"/>
          <p:cNvPicPr preferRelativeResize="0"/>
          <p:nvPr/>
        </p:nvPicPr>
        <p:blipFill>
          <a:blip r:embed="rId6">
            <a:alphaModFix/>
          </a:blip>
          <a:stretch>
            <a:fillRect/>
          </a:stretch>
        </p:blipFill>
        <p:spPr>
          <a:xfrm flipH="1">
            <a:off x="-260831" y="3304276"/>
            <a:ext cx="2660661" cy="1997249"/>
          </a:xfrm>
          <a:prstGeom prst="rect">
            <a:avLst/>
          </a:prstGeom>
          <a:noFill/>
          <a:ln>
            <a:noFill/>
          </a:ln>
        </p:spPr>
      </p:pic>
      <p:pic>
        <p:nvPicPr>
          <p:cNvPr id="207" name="Google Shape;207;p26"/>
          <p:cNvPicPr preferRelativeResize="0"/>
          <p:nvPr/>
        </p:nvPicPr>
        <p:blipFill>
          <a:blip r:embed="rId7">
            <a:alphaModFix/>
          </a:blip>
          <a:stretch>
            <a:fillRect/>
          </a:stretch>
        </p:blipFill>
        <p:spPr>
          <a:xfrm flipH="1">
            <a:off x="-160574" y="1189001"/>
            <a:ext cx="1858774" cy="1997251"/>
          </a:xfrm>
          <a:prstGeom prst="rect">
            <a:avLst/>
          </a:prstGeom>
          <a:noFill/>
          <a:ln>
            <a:noFill/>
          </a:ln>
        </p:spPr>
      </p:pic>
      <p:pic>
        <p:nvPicPr>
          <p:cNvPr id="208" name="Google Shape;208;p26"/>
          <p:cNvPicPr preferRelativeResize="0"/>
          <p:nvPr/>
        </p:nvPicPr>
        <p:blipFill>
          <a:blip r:embed="rId8">
            <a:alphaModFix/>
          </a:blip>
          <a:stretch>
            <a:fillRect/>
          </a:stretch>
        </p:blipFill>
        <p:spPr>
          <a:xfrm>
            <a:off x="-2350796" y="-3344575"/>
            <a:ext cx="9057516" cy="5143501"/>
          </a:xfrm>
          <a:prstGeom prst="rect">
            <a:avLst/>
          </a:prstGeom>
          <a:noFill/>
          <a:ln>
            <a:noFill/>
          </a:ln>
        </p:spPr>
      </p:pic>
      <p:pic>
        <p:nvPicPr>
          <p:cNvPr id="209" name="Google Shape;209;p26"/>
          <p:cNvPicPr preferRelativeResize="0"/>
          <p:nvPr/>
        </p:nvPicPr>
        <p:blipFill>
          <a:blip r:embed="rId8">
            <a:alphaModFix/>
          </a:blip>
          <a:stretch>
            <a:fillRect/>
          </a:stretch>
        </p:blipFill>
        <p:spPr>
          <a:xfrm rot="8276283" flipH="1">
            <a:off x="3644552" y="3096772"/>
            <a:ext cx="9057518" cy="5143503"/>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10"/>
        <p:cNvGrpSpPr/>
        <p:nvPr/>
      </p:nvGrpSpPr>
      <p:grpSpPr>
        <a:xfrm>
          <a:off x="0" y="0"/>
          <a:ext cx="0" cy="0"/>
          <a:chOff x="0" y="0"/>
          <a:chExt cx="0" cy="0"/>
        </a:xfrm>
      </p:grpSpPr>
      <p:pic>
        <p:nvPicPr>
          <p:cNvPr id="211" name="Google Shape;211;p27"/>
          <p:cNvPicPr preferRelativeResize="0"/>
          <p:nvPr/>
        </p:nvPicPr>
        <p:blipFill>
          <a:blip r:embed="rId2">
            <a:alphaModFix/>
          </a:blip>
          <a:stretch>
            <a:fillRect/>
          </a:stretch>
        </p:blipFill>
        <p:spPr>
          <a:xfrm rot="8404859" flipH="1">
            <a:off x="4778061" y="3866234"/>
            <a:ext cx="5004347" cy="3572434"/>
          </a:xfrm>
          <a:prstGeom prst="rect">
            <a:avLst/>
          </a:prstGeom>
          <a:noFill/>
          <a:ln>
            <a:noFill/>
          </a:ln>
        </p:spPr>
      </p:pic>
      <p:pic>
        <p:nvPicPr>
          <p:cNvPr id="212" name="Google Shape;212;p27"/>
          <p:cNvPicPr preferRelativeResize="0"/>
          <p:nvPr/>
        </p:nvPicPr>
        <p:blipFill>
          <a:blip r:embed="rId2">
            <a:alphaModFix/>
          </a:blip>
          <a:stretch>
            <a:fillRect/>
          </a:stretch>
        </p:blipFill>
        <p:spPr>
          <a:xfrm rot="3741252" flipH="1">
            <a:off x="-2223420" y="434735"/>
            <a:ext cx="5708802" cy="4075329"/>
          </a:xfrm>
          <a:prstGeom prst="rect">
            <a:avLst/>
          </a:prstGeom>
          <a:noFill/>
          <a:ln>
            <a:noFill/>
          </a:ln>
        </p:spPr>
      </p:pic>
      <p:pic>
        <p:nvPicPr>
          <p:cNvPr id="213" name="Google Shape;213;p27"/>
          <p:cNvPicPr preferRelativeResize="0"/>
          <p:nvPr/>
        </p:nvPicPr>
        <p:blipFill>
          <a:blip r:embed="rId3">
            <a:alphaModFix/>
          </a:blip>
          <a:stretch>
            <a:fillRect/>
          </a:stretch>
        </p:blipFill>
        <p:spPr>
          <a:xfrm flipH="1">
            <a:off x="-685967" y="1857076"/>
            <a:ext cx="1858774" cy="1997251"/>
          </a:xfrm>
          <a:prstGeom prst="rect">
            <a:avLst/>
          </a:prstGeom>
          <a:noFill/>
          <a:ln>
            <a:noFill/>
          </a:ln>
        </p:spPr>
      </p:pic>
      <p:pic>
        <p:nvPicPr>
          <p:cNvPr id="214" name="Google Shape;214;p27"/>
          <p:cNvPicPr preferRelativeResize="0"/>
          <p:nvPr/>
        </p:nvPicPr>
        <p:blipFill>
          <a:blip r:embed="rId4">
            <a:alphaModFix/>
          </a:blip>
          <a:stretch>
            <a:fillRect/>
          </a:stretch>
        </p:blipFill>
        <p:spPr>
          <a:xfrm flipH="1">
            <a:off x="7876888" y="3760751"/>
            <a:ext cx="2050314" cy="1997249"/>
          </a:xfrm>
          <a:prstGeom prst="rect">
            <a:avLst/>
          </a:prstGeom>
          <a:noFill/>
          <a:ln>
            <a:noFill/>
          </a:ln>
        </p:spPr>
      </p:pic>
      <p:pic>
        <p:nvPicPr>
          <p:cNvPr id="215" name="Google Shape;215;p27"/>
          <p:cNvPicPr preferRelativeResize="0"/>
          <p:nvPr/>
        </p:nvPicPr>
        <p:blipFill>
          <a:blip r:embed="rId5">
            <a:alphaModFix/>
          </a:blip>
          <a:stretch>
            <a:fillRect/>
          </a:stretch>
        </p:blipFill>
        <p:spPr>
          <a:xfrm flipH="1">
            <a:off x="-1264254" y="3364175"/>
            <a:ext cx="2841349" cy="2644351"/>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16"/>
        <p:cNvGrpSpPr/>
        <p:nvPr/>
      </p:nvGrpSpPr>
      <p:grpSpPr>
        <a:xfrm>
          <a:off x="0" y="0"/>
          <a:ext cx="0" cy="0"/>
          <a:chOff x="0" y="0"/>
          <a:chExt cx="0" cy="0"/>
        </a:xfrm>
      </p:grpSpPr>
      <p:pic>
        <p:nvPicPr>
          <p:cNvPr id="217" name="Google Shape;217;p28"/>
          <p:cNvPicPr preferRelativeResize="0"/>
          <p:nvPr/>
        </p:nvPicPr>
        <p:blipFill>
          <a:blip r:embed="rId2">
            <a:alphaModFix/>
          </a:blip>
          <a:stretch>
            <a:fillRect/>
          </a:stretch>
        </p:blipFill>
        <p:spPr>
          <a:xfrm rot="-458838" flipH="1">
            <a:off x="-3458670" y="1953351"/>
            <a:ext cx="9057505" cy="5143495"/>
          </a:xfrm>
          <a:prstGeom prst="rect">
            <a:avLst/>
          </a:prstGeom>
          <a:noFill/>
          <a:ln>
            <a:noFill/>
          </a:ln>
        </p:spPr>
      </p:pic>
      <p:pic>
        <p:nvPicPr>
          <p:cNvPr id="218" name="Google Shape;218;p28"/>
          <p:cNvPicPr preferRelativeResize="0"/>
          <p:nvPr/>
        </p:nvPicPr>
        <p:blipFill>
          <a:blip r:embed="rId2">
            <a:alphaModFix/>
          </a:blip>
          <a:stretch>
            <a:fillRect/>
          </a:stretch>
        </p:blipFill>
        <p:spPr>
          <a:xfrm rot="1651295">
            <a:off x="6031850" y="-3280399"/>
            <a:ext cx="9057509" cy="5143498"/>
          </a:xfrm>
          <a:prstGeom prst="rect">
            <a:avLst/>
          </a:prstGeom>
          <a:noFill/>
          <a:ln>
            <a:noFill/>
          </a:ln>
        </p:spPr>
      </p:pic>
      <p:pic>
        <p:nvPicPr>
          <p:cNvPr id="219" name="Google Shape;219;p28"/>
          <p:cNvPicPr preferRelativeResize="0"/>
          <p:nvPr/>
        </p:nvPicPr>
        <p:blipFill>
          <a:blip r:embed="rId3">
            <a:alphaModFix/>
          </a:blip>
          <a:stretch>
            <a:fillRect/>
          </a:stretch>
        </p:blipFill>
        <p:spPr>
          <a:xfrm flipH="1">
            <a:off x="-1086551" y="-794199"/>
            <a:ext cx="2050314" cy="1997249"/>
          </a:xfrm>
          <a:prstGeom prst="rect">
            <a:avLst/>
          </a:prstGeom>
          <a:noFill/>
          <a:ln>
            <a:noFill/>
          </a:ln>
        </p:spPr>
      </p:pic>
      <p:pic>
        <p:nvPicPr>
          <p:cNvPr id="220" name="Google Shape;220;p28"/>
          <p:cNvPicPr preferRelativeResize="0"/>
          <p:nvPr/>
        </p:nvPicPr>
        <p:blipFill>
          <a:blip r:embed="rId4">
            <a:alphaModFix/>
          </a:blip>
          <a:stretch>
            <a:fillRect/>
          </a:stretch>
        </p:blipFill>
        <p:spPr>
          <a:xfrm rot="-2556547" flipH="1">
            <a:off x="7608488" y="3195176"/>
            <a:ext cx="2334691" cy="1997252"/>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1">
  <p:cSld name="Title only 1">
    <p:spTree>
      <p:nvGrpSpPr>
        <p:cNvPr id="1" name="Shape 94"/>
        <p:cNvGrpSpPr/>
        <p:nvPr/>
      </p:nvGrpSpPr>
      <p:grpSpPr>
        <a:xfrm>
          <a:off x="0" y="0"/>
          <a:ext cx="0" cy="0"/>
          <a:chOff x="0" y="0"/>
          <a:chExt cx="0" cy="0"/>
        </a:xfrm>
      </p:grpSpPr>
      <p:sp>
        <p:nvSpPr>
          <p:cNvPr id="95" name="Google Shape;95;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pic>
        <p:nvPicPr>
          <p:cNvPr id="96" name="Google Shape;96;p15"/>
          <p:cNvPicPr preferRelativeResize="0"/>
          <p:nvPr/>
        </p:nvPicPr>
        <p:blipFill>
          <a:blip r:embed="rId2">
            <a:alphaModFix/>
          </a:blip>
          <a:stretch>
            <a:fillRect/>
          </a:stretch>
        </p:blipFill>
        <p:spPr>
          <a:xfrm rot="-8404859">
            <a:off x="-748213" y="3866234"/>
            <a:ext cx="5004347" cy="3572434"/>
          </a:xfrm>
          <a:prstGeom prst="rect">
            <a:avLst/>
          </a:prstGeom>
          <a:noFill/>
          <a:ln>
            <a:noFill/>
          </a:ln>
        </p:spPr>
      </p:pic>
      <p:pic>
        <p:nvPicPr>
          <p:cNvPr id="97" name="Google Shape;97;p15"/>
          <p:cNvPicPr preferRelativeResize="0"/>
          <p:nvPr/>
        </p:nvPicPr>
        <p:blipFill>
          <a:blip r:embed="rId2">
            <a:alphaModFix/>
          </a:blip>
          <a:stretch>
            <a:fillRect/>
          </a:stretch>
        </p:blipFill>
        <p:spPr>
          <a:xfrm rot="-3741252">
            <a:off x="5548813" y="434735"/>
            <a:ext cx="5708802" cy="4075329"/>
          </a:xfrm>
          <a:prstGeom prst="rect">
            <a:avLst/>
          </a:prstGeom>
          <a:noFill/>
          <a:ln>
            <a:noFill/>
          </a:ln>
        </p:spPr>
      </p:pic>
      <p:pic>
        <p:nvPicPr>
          <p:cNvPr id="98" name="Google Shape;98;p15"/>
          <p:cNvPicPr preferRelativeResize="0"/>
          <p:nvPr/>
        </p:nvPicPr>
        <p:blipFill>
          <a:blip r:embed="rId3">
            <a:alphaModFix/>
          </a:blip>
          <a:stretch>
            <a:fillRect/>
          </a:stretch>
        </p:blipFill>
        <p:spPr>
          <a:xfrm>
            <a:off x="7817838" y="1573126"/>
            <a:ext cx="1858774" cy="1997251"/>
          </a:xfrm>
          <a:prstGeom prst="rect">
            <a:avLst/>
          </a:prstGeom>
          <a:noFill/>
          <a:ln>
            <a:noFill/>
          </a:ln>
        </p:spPr>
      </p:pic>
      <p:pic>
        <p:nvPicPr>
          <p:cNvPr id="99" name="Google Shape;99;p15"/>
          <p:cNvPicPr preferRelativeResize="0"/>
          <p:nvPr/>
        </p:nvPicPr>
        <p:blipFill>
          <a:blip r:embed="rId4">
            <a:alphaModFix/>
          </a:blip>
          <a:stretch>
            <a:fillRect/>
          </a:stretch>
        </p:blipFill>
        <p:spPr>
          <a:xfrm>
            <a:off x="-893008" y="3760751"/>
            <a:ext cx="2050314" cy="1997249"/>
          </a:xfrm>
          <a:prstGeom prst="rect">
            <a:avLst/>
          </a:prstGeom>
          <a:noFill/>
          <a:ln>
            <a:noFill/>
          </a:ln>
        </p:spPr>
      </p:pic>
      <p:pic>
        <p:nvPicPr>
          <p:cNvPr id="100" name="Google Shape;100;p15"/>
          <p:cNvPicPr preferRelativeResize="0"/>
          <p:nvPr/>
        </p:nvPicPr>
        <p:blipFill>
          <a:blip r:embed="rId5">
            <a:alphaModFix/>
          </a:blip>
          <a:stretch>
            <a:fillRect/>
          </a:stretch>
        </p:blipFill>
        <p:spPr>
          <a:xfrm>
            <a:off x="7718350" y="3364175"/>
            <a:ext cx="2841349" cy="2644351"/>
          </a:xfrm>
          <a:prstGeom prst="rect">
            <a:avLst/>
          </a:prstGeom>
          <a:noFill/>
          <a:ln>
            <a:noFill/>
          </a:ln>
        </p:spPr>
      </p:pic>
    </p:spTree>
    <p:extLst>
      <p:ext uri="{BB962C8B-B14F-4D97-AF65-F5344CB8AC3E}">
        <p14:creationId xmlns:p14="http://schemas.microsoft.com/office/powerpoint/2010/main" val="33914908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FFFFFF"/>
            </a:gs>
            <a:gs pos="100000">
              <a:schemeClr val="accent2"/>
            </a:gs>
          </a:gsLst>
          <a:path path="circle">
            <a:fillToRect l="50000" t="50000" r="50000" b="50000"/>
          </a:path>
          <a:tileRect/>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Space Grotesk Medium"/>
              <a:buNone/>
              <a:defRPr sz="2800">
                <a:solidFill>
                  <a:schemeClr val="dk1"/>
                </a:solidFill>
                <a:latin typeface="Space Grotesk Medium"/>
                <a:ea typeface="Space Grotesk Medium"/>
                <a:cs typeface="Space Grotesk Medium"/>
                <a:sym typeface="Space Grotesk Medium"/>
              </a:defRPr>
            </a:lvl1pPr>
            <a:lvl2pPr lvl="1" rtl="0">
              <a:spcBef>
                <a:spcPts val="0"/>
              </a:spcBef>
              <a:spcAft>
                <a:spcPts val="0"/>
              </a:spcAft>
              <a:buClr>
                <a:schemeClr val="dk1"/>
              </a:buClr>
              <a:buSzPts val="2800"/>
              <a:buFont typeface="Space Grotesk Medium"/>
              <a:buNone/>
              <a:defRPr sz="2800">
                <a:solidFill>
                  <a:schemeClr val="dk1"/>
                </a:solidFill>
                <a:latin typeface="Space Grotesk Medium"/>
                <a:ea typeface="Space Grotesk Medium"/>
                <a:cs typeface="Space Grotesk Medium"/>
                <a:sym typeface="Space Grotesk Medium"/>
              </a:defRPr>
            </a:lvl2pPr>
            <a:lvl3pPr lvl="2" rtl="0">
              <a:spcBef>
                <a:spcPts val="0"/>
              </a:spcBef>
              <a:spcAft>
                <a:spcPts val="0"/>
              </a:spcAft>
              <a:buClr>
                <a:schemeClr val="dk1"/>
              </a:buClr>
              <a:buSzPts val="2800"/>
              <a:buFont typeface="Space Grotesk Medium"/>
              <a:buNone/>
              <a:defRPr sz="2800">
                <a:solidFill>
                  <a:schemeClr val="dk1"/>
                </a:solidFill>
                <a:latin typeface="Space Grotesk Medium"/>
                <a:ea typeface="Space Grotesk Medium"/>
                <a:cs typeface="Space Grotesk Medium"/>
                <a:sym typeface="Space Grotesk Medium"/>
              </a:defRPr>
            </a:lvl3pPr>
            <a:lvl4pPr lvl="3" rtl="0">
              <a:spcBef>
                <a:spcPts val="0"/>
              </a:spcBef>
              <a:spcAft>
                <a:spcPts val="0"/>
              </a:spcAft>
              <a:buClr>
                <a:schemeClr val="dk1"/>
              </a:buClr>
              <a:buSzPts val="2800"/>
              <a:buFont typeface="Space Grotesk Medium"/>
              <a:buNone/>
              <a:defRPr sz="2800">
                <a:solidFill>
                  <a:schemeClr val="dk1"/>
                </a:solidFill>
                <a:latin typeface="Space Grotesk Medium"/>
                <a:ea typeface="Space Grotesk Medium"/>
                <a:cs typeface="Space Grotesk Medium"/>
                <a:sym typeface="Space Grotesk Medium"/>
              </a:defRPr>
            </a:lvl4pPr>
            <a:lvl5pPr lvl="4" rtl="0">
              <a:spcBef>
                <a:spcPts val="0"/>
              </a:spcBef>
              <a:spcAft>
                <a:spcPts val="0"/>
              </a:spcAft>
              <a:buClr>
                <a:schemeClr val="dk1"/>
              </a:buClr>
              <a:buSzPts val="2800"/>
              <a:buFont typeface="Space Grotesk Medium"/>
              <a:buNone/>
              <a:defRPr sz="2800">
                <a:solidFill>
                  <a:schemeClr val="dk1"/>
                </a:solidFill>
                <a:latin typeface="Space Grotesk Medium"/>
                <a:ea typeface="Space Grotesk Medium"/>
                <a:cs typeface="Space Grotesk Medium"/>
                <a:sym typeface="Space Grotesk Medium"/>
              </a:defRPr>
            </a:lvl5pPr>
            <a:lvl6pPr lvl="5" rtl="0">
              <a:spcBef>
                <a:spcPts val="0"/>
              </a:spcBef>
              <a:spcAft>
                <a:spcPts val="0"/>
              </a:spcAft>
              <a:buClr>
                <a:schemeClr val="dk1"/>
              </a:buClr>
              <a:buSzPts val="2800"/>
              <a:buFont typeface="Space Grotesk Medium"/>
              <a:buNone/>
              <a:defRPr sz="2800">
                <a:solidFill>
                  <a:schemeClr val="dk1"/>
                </a:solidFill>
                <a:latin typeface="Space Grotesk Medium"/>
                <a:ea typeface="Space Grotesk Medium"/>
                <a:cs typeface="Space Grotesk Medium"/>
                <a:sym typeface="Space Grotesk Medium"/>
              </a:defRPr>
            </a:lvl6pPr>
            <a:lvl7pPr lvl="6" rtl="0">
              <a:spcBef>
                <a:spcPts val="0"/>
              </a:spcBef>
              <a:spcAft>
                <a:spcPts val="0"/>
              </a:spcAft>
              <a:buClr>
                <a:schemeClr val="dk1"/>
              </a:buClr>
              <a:buSzPts val="2800"/>
              <a:buFont typeface="Space Grotesk Medium"/>
              <a:buNone/>
              <a:defRPr sz="2800">
                <a:solidFill>
                  <a:schemeClr val="dk1"/>
                </a:solidFill>
                <a:latin typeface="Space Grotesk Medium"/>
                <a:ea typeface="Space Grotesk Medium"/>
                <a:cs typeface="Space Grotesk Medium"/>
                <a:sym typeface="Space Grotesk Medium"/>
              </a:defRPr>
            </a:lvl7pPr>
            <a:lvl8pPr lvl="7" rtl="0">
              <a:spcBef>
                <a:spcPts val="0"/>
              </a:spcBef>
              <a:spcAft>
                <a:spcPts val="0"/>
              </a:spcAft>
              <a:buClr>
                <a:schemeClr val="dk1"/>
              </a:buClr>
              <a:buSzPts val="2800"/>
              <a:buFont typeface="Space Grotesk Medium"/>
              <a:buNone/>
              <a:defRPr sz="2800">
                <a:solidFill>
                  <a:schemeClr val="dk1"/>
                </a:solidFill>
                <a:latin typeface="Space Grotesk Medium"/>
                <a:ea typeface="Space Grotesk Medium"/>
                <a:cs typeface="Space Grotesk Medium"/>
                <a:sym typeface="Space Grotesk Medium"/>
              </a:defRPr>
            </a:lvl8pPr>
            <a:lvl9pPr lvl="8" rtl="0">
              <a:spcBef>
                <a:spcPts val="0"/>
              </a:spcBef>
              <a:spcAft>
                <a:spcPts val="0"/>
              </a:spcAft>
              <a:buClr>
                <a:schemeClr val="dk1"/>
              </a:buClr>
              <a:buSzPts val="2800"/>
              <a:buFont typeface="Space Grotesk Medium"/>
              <a:buNone/>
              <a:defRPr sz="2800">
                <a:solidFill>
                  <a:schemeClr val="dk1"/>
                </a:solidFill>
                <a:latin typeface="Space Grotesk Medium"/>
                <a:ea typeface="Space Grotesk Medium"/>
                <a:cs typeface="Space Grotesk Medium"/>
                <a:sym typeface="Space Grotesk Medium"/>
              </a:defRPr>
            </a:lvl9pPr>
          </a:lstStyle>
          <a:p>
            <a:endParaRPr/>
          </a:p>
        </p:txBody>
      </p:sp>
      <p:sp>
        <p:nvSpPr>
          <p:cNvPr id="7" name="Google Shape;7;p1"/>
          <p:cNvSpPr txBox="1">
            <a:spLocks noGrp="1"/>
          </p:cNvSpPr>
          <p:nvPr>
            <p:ph type="body" idx="1"/>
          </p:nvPr>
        </p:nvSpPr>
        <p:spPr>
          <a:xfrm>
            <a:off x="713225" y="1152475"/>
            <a:ext cx="76818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1pPr>
            <a:lvl2pPr marL="914400" lvl="1" indent="-317500">
              <a:lnSpc>
                <a:spcPct val="115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2pPr>
            <a:lvl3pPr marL="1371600" lvl="2" indent="-317500">
              <a:lnSpc>
                <a:spcPct val="115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3pPr>
            <a:lvl4pPr marL="1828800" lvl="3" indent="-317500">
              <a:lnSpc>
                <a:spcPct val="115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4pPr>
            <a:lvl5pPr marL="2286000" lvl="4" indent="-317500">
              <a:lnSpc>
                <a:spcPct val="115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5pPr>
            <a:lvl6pPr marL="2743200" lvl="5" indent="-317500">
              <a:lnSpc>
                <a:spcPct val="115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6pPr>
            <a:lvl7pPr marL="3200400" lvl="6" indent="-317500">
              <a:lnSpc>
                <a:spcPct val="115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7pPr>
            <a:lvl8pPr marL="3657600" lvl="7" indent="-317500">
              <a:lnSpc>
                <a:spcPct val="115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8pPr>
            <a:lvl9pPr marL="4114800" lvl="8" indent="-317500">
              <a:lnSpc>
                <a:spcPct val="115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8" r:id="rId2"/>
    <p:sldLayoutId id="2147483659" r:id="rId3"/>
    <p:sldLayoutId id="2147483667" r:id="rId4"/>
    <p:sldLayoutId id="2147483670" r:id="rId5"/>
    <p:sldLayoutId id="2147483672" r:id="rId6"/>
    <p:sldLayoutId id="2147483673" r:id="rId7"/>
    <p:sldLayoutId id="2147483674" r:id="rId8"/>
    <p:sldLayoutId id="2147483678" r:id="rId9"/>
    <p:sldLayoutId id="2147483679"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49">
          <p15:clr>
            <a:srgbClr val="EA4335"/>
          </p15:clr>
        </p15:guide>
        <p15:guide id="2" pos="5311">
          <p15:clr>
            <a:srgbClr val="EA4335"/>
          </p15:clr>
        </p15:guide>
        <p15:guide id="3" orient="horz" pos="340">
          <p15:clr>
            <a:srgbClr val="EA4335"/>
          </p15:clr>
        </p15:guide>
        <p15:guide id="4" orient="horz" pos="2903">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9.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10.xml"/><Relationship Id="rId6" Type="http://schemas.openxmlformats.org/officeDocument/2006/relationships/image" Target="../media/image17.png"/><Relationship Id="rId5" Type="http://schemas.openxmlformats.org/officeDocument/2006/relationships/image" Target="../media/image2.png"/><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5.xml"/><Relationship Id="rId5" Type="http://schemas.openxmlformats.org/officeDocument/2006/relationships/image" Target="../media/image14.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32"/>
          <p:cNvSpPr txBox="1">
            <a:spLocks noGrp="1"/>
          </p:cNvSpPr>
          <p:nvPr>
            <p:ph type="ctrTitle"/>
          </p:nvPr>
        </p:nvSpPr>
        <p:spPr>
          <a:xfrm>
            <a:off x="2122227" y="118673"/>
            <a:ext cx="6762465" cy="791570"/>
          </a:xfrm>
          <a:prstGeom prst="rect">
            <a:avLst/>
          </a:prstGeom>
        </p:spPr>
        <p:txBody>
          <a:bodyPr spcFirstLastPara="1" wrap="square" lIns="91425" tIns="91425" rIns="91425" bIns="91425" anchor="t" anchorCtr="0">
            <a:noAutofit/>
          </a:bodyPr>
          <a:lstStyle/>
          <a:p>
            <a:pPr lvl="0"/>
            <a:r>
              <a:rPr lang="en" sz="3500" dirty="0" smtClean="0">
                <a:solidFill>
                  <a:schemeClr val="tx1"/>
                </a:solidFill>
              </a:rPr>
              <a:t>ĐẠI HỌC CÔNG NGHIỆP HÀ NỘI</a:t>
            </a:r>
            <a:endParaRPr sz="3500" dirty="0">
              <a:solidFill>
                <a:schemeClr val="tx1"/>
              </a:solidFill>
            </a:endParaRPr>
          </a:p>
        </p:txBody>
      </p:sp>
      <p:pic>
        <p:nvPicPr>
          <p:cNvPr id="232" name="Google Shape;232;p32"/>
          <p:cNvPicPr preferRelativeResize="0"/>
          <p:nvPr/>
        </p:nvPicPr>
        <p:blipFill>
          <a:blip r:embed="rId3">
            <a:alphaModFix/>
          </a:blip>
          <a:stretch>
            <a:fillRect/>
          </a:stretch>
        </p:blipFill>
        <p:spPr>
          <a:xfrm rot="1983179">
            <a:off x="6578682" y="3245757"/>
            <a:ext cx="2660662" cy="1997249"/>
          </a:xfrm>
          <a:prstGeom prst="rect">
            <a:avLst/>
          </a:prstGeom>
          <a:noFill/>
          <a:ln>
            <a:noFill/>
          </a:ln>
        </p:spPr>
      </p:pic>
      <p:sp>
        <p:nvSpPr>
          <p:cNvPr id="233" name="Google Shape;233;p32"/>
          <p:cNvSpPr txBox="1">
            <a:spLocks noGrp="1"/>
          </p:cNvSpPr>
          <p:nvPr>
            <p:ph type="subTitle" idx="1"/>
          </p:nvPr>
        </p:nvSpPr>
        <p:spPr>
          <a:xfrm>
            <a:off x="1965277" y="2961470"/>
            <a:ext cx="3994290" cy="1092921"/>
          </a:xfrm>
          <a:prstGeom prst="rect">
            <a:avLst/>
          </a:prstGeom>
        </p:spPr>
        <p:txBody>
          <a:bodyPr spcFirstLastPara="1" wrap="square" lIns="91425" tIns="91425" rIns="91425" bIns="91425" anchor="b" anchorCtr="0">
            <a:noAutofit/>
          </a:bodyPr>
          <a:lstStyle/>
          <a:p>
            <a:pPr marL="0" lvl="0" indent="0" algn="l" rtl="0">
              <a:lnSpc>
                <a:spcPct val="150000"/>
              </a:lnSpc>
              <a:spcBef>
                <a:spcPts val="0"/>
              </a:spcBef>
              <a:spcAft>
                <a:spcPts val="0"/>
              </a:spcAft>
              <a:buNone/>
            </a:pPr>
            <a:r>
              <a:rPr lang="en-US" sz="1400" dirty="0" smtClean="0"/>
              <a:t>Sinh viên thực hiện	: Nguyễn Thành Nam</a:t>
            </a:r>
          </a:p>
          <a:p>
            <a:pPr marL="0" lvl="0" indent="0" algn="l" rtl="0">
              <a:lnSpc>
                <a:spcPct val="150000"/>
              </a:lnSpc>
              <a:spcBef>
                <a:spcPts val="0"/>
              </a:spcBef>
              <a:spcAft>
                <a:spcPts val="0"/>
              </a:spcAft>
              <a:buNone/>
            </a:pPr>
            <a:r>
              <a:rPr lang="en-US" sz="1400" dirty="0" smtClean="0"/>
              <a:t>Mã sinh viên 	: 2020602442</a:t>
            </a:r>
          </a:p>
          <a:p>
            <a:pPr marL="0" lvl="0" indent="0" algn="l" rtl="0">
              <a:lnSpc>
                <a:spcPct val="150000"/>
              </a:lnSpc>
              <a:spcBef>
                <a:spcPts val="0"/>
              </a:spcBef>
              <a:spcAft>
                <a:spcPts val="0"/>
              </a:spcAft>
              <a:buNone/>
            </a:pPr>
            <a:r>
              <a:rPr lang="en-US" sz="1400" dirty="0" smtClean="0"/>
              <a:t>Giáo viên hướng dẫn 	: ThS. Trần Việt Hà</a:t>
            </a:r>
            <a:endParaRPr sz="1400" dirty="0"/>
          </a:p>
        </p:txBody>
      </p:sp>
      <p:pic>
        <p:nvPicPr>
          <p:cNvPr id="6" name="Google Shape;472;p1">
            <a:extLst>
              <a:ext uri="{FF2B5EF4-FFF2-40B4-BE49-F238E27FC236}">
                <a16:creationId xmlns:a16="http://schemas.microsoft.com/office/drawing/2014/main" id="{AB76BA17-A171-8D44-161A-2A59514C6882}"/>
              </a:ext>
            </a:extLst>
          </p:cNvPr>
          <p:cNvPicPr preferRelativeResize="0"/>
          <p:nvPr/>
        </p:nvPicPr>
        <p:blipFill rotWithShape="1">
          <a:blip r:embed="rId4"/>
          <a:srcRect/>
          <a:stretch>
            <a:fillRect/>
          </a:stretch>
        </p:blipFill>
        <p:spPr>
          <a:xfrm>
            <a:off x="249234" y="217493"/>
            <a:ext cx="1238372" cy="1260927"/>
          </a:xfrm>
          <a:prstGeom prst="rect">
            <a:avLst/>
          </a:prstGeom>
          <a:noFill/>
          <a:ln>
            <a:noFill/>
          </a:ln>
        </p:spPr>
      </p:pic>
      <p:sp>
        <p:nvSpPr>
          <p:cNvPr id="9" name="Google Shape;231;p32"/>
          <p:cNvSpPr txBox="1">
            <a:spLocks/>
          </p:cNvSpPr>
          <p:nvPr/>
        </p:nvSpPr>
        <p:spPr>
          <a:xfrm>
            <a:off x="3059374" y="799265"/>
            <a:ext cx="3689445" cy="42118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191919"/>
              </a:buClr>
              <a:buSzPts val="5200"/>
              <a:buFont typeface="Space Grotesk Medium"/>
              <a:buNone/>
              <a:defRPr sz="6000" b="0" i="0" u="none" strike="noStrike" cap="none">
                <a:solidFill>
                  <a:schemeClr val="dk1"/>
                </a:solidFill>
                <a:latin typeface="Space Grotesk Medium"/>
                <a:ea typeface="Space Grotesk Medium"/>
                <a:cs typeface="Space Grotesk Medium"/>
                <a:sym typeface="Space Grotesk Medium"/>
              </a:defRPr>
            </a:lvl1pPr>
            <a:lvl2pPr marR="0" lvl="1" algn="ctr" rtl="0">
              <a:lnSpc>
                <a:spcPct val="100000"/>
              </a:lnSpc>
              <a:spcBef>
                <a:spcPts val="0"/>
              </a:spcBef>
              <a:spcAft>
                <a:spcPts val="0"/>
              </a:spcAft>
              <a:buClr>
                <a:srgbClr val="191919"/>
              </a:buClr>
              <a:buSzPts val="5200"/>
              <a:buFont typeface="Space Grotesk Medium"/>
              <a:buNone/>
              <a:defRPr sz="5200" b="0" i="0" u="none" strike="noStrike" cap="none">
                <a:solidFill>
                  <a:srgbClr val="191919"/>
                </a:solidFill>
                <a:latin typeface="Space Grotesk Medium"/>
                <a:ea typeface="Space Grotesk Medium"/>
                <a:cs typeface="Space Grotesk Medium"/>
                <a:sym typeface="Space Grotesk Medium"/>
              </a:defRPr>
            </a:lvl2pPr>
            <a:lvl3pPr marR="0" lvl="2" algn="ctr" rtl="0">
              <a:lnSpc>
                <a:spcPct val="100000"/>
              </a:lnSpc>
              <a:spcBef>
                <a:spcPts val="0"/>
              </a:spcBef>
              <a:spcAft>
                <a:spcPts val="0"/>
              </a:spcAft>
              <a:buClr>
                <a:srgbClr val="191919"/>
              </a:buClr>
              <a:buSzPts val="5200"/>
              <a:buFont typeface="Space Grotesk Medium"/>
              <a:buNone/>
              <a:defRPr sz="5200" b="0" i="0" u="none" strike="noStrike" cap="none">
                <a:solidFill>
                  <a:srgbClr val="191919"/>
                </a:solidFill>
                <a:latin typeface="Space Grotesk Medium"/>
                <a:ea typeface="Space Grotesk Medium"/>
                <a:cs typeface="Space Grotesk Medium"/>
                <a:sym typeface="Space Grotesk Medium"/>
              </a:defRPr>
            </a:lvl3pPr>
            <a:lvl4pPr marR="0" lvl="3" algn="ctr" rtl="0">
              <a:lnSpc>
                <a:spcPct val="100000"/>
              </a:lnSpc>
              <a:spcBef>
                <a:spcPts val="0"/>
              </a:spcBef>
              <a:spcAft>
                <a:spcPts val="0"/>
              </a:spcAft>
              <a:buClr>
                <a:srgbClr val="191919"/>
              </a:buClr>
              <a:buSzPts val="5200"/>
              <a:buFont typeface="Space Grotesk Medium"/>
              <a:buNone/>
              <a:defRPr sz="5200" b="0" i="0" u="none" strike="noStrike" cap="none">
                <a:solidFill>
                  <a:srgbClr val="191919"/>
                </a:solidFill>
                <a:latin typeface="Space Grotesk Medium"/>
                <a:ea typeface="Space Grotesk Medium"/>
                <a:cs typeface="Space Grotesk Medium"/>
                <a:sym typeface="Space Grotesk Medium"/>
              </a:defRPr>
            </a:lvl4pPr>
            <a:lvl5pPr marR="0" lvl="4" algn="ctr" rtl="0">
              <a:lnSpc>
                <a:spcPct val="100000"/>
              </a:lnSpc>
              <a:spcBef>
                <a:spcPts val="0"/>
              </a:spcBef>
              <a:spcAft>
                <a:spcPts val="0"/>
              </a:spcAft>
              <a:buClr>
                <a:srgbClr val="191919"/>
              </a:buClr>
              <a:buSzPts val="5200"/>
              <a:buFont typeface="Space Grotesk Medium"/>
              <a:buNone/>
              <a:defRPr sz="5200" b="0" i="0" u="none" strike="noStrike" cap="none">
                <a:solidFill>
                  <a:srgbClr val="191919"/>
                </a:solidFill>
                <a:latin typeface="Space Grotesk Medium"/>
                <a:ea typeface="Space Grotesk Medium"/>
                <a:cs typeface="Space Grotesk Medium"/>
                <a:sym typeface="Space Grotesk Medium"/>
              </a:defRPr>
            </a:lvl5pPr>
            <a:lvl6pPr marR="0" lvl="5" algn="ctr" rtl="0">
              <a:lnSpc>
                <a:spcPct val="100000"/>
              </a:lnSpc>
              <a:spcBef>
                <a:spcPts val="0"/>
              </a:spcBef>
              <a:spcAft>
                <a:spcPts val="0"/>
              </a:spcAft>
              <a:buClr>
                <a:srgbClr val="191919"/>
              </a:buClr>
              <a:buSzPts val="5200"/>
              <a:buFont typeface="Space Grotesk Medium"/>
              <a:buNone/>
              <a:defRPr sz="5200" b="0" i="0" u="none" strike="noStrike" cap="none">
                <a:solidFill>
                  <a:srgbClr val="191919"/>
                </a:solidFill>
                <a:latin typeface="Space Grotesk Medium"/>
                <a:ea typeface="Space Grotesk Medium"/>
                <a:cs typeface="Space Grotesk Medium"/>
                <a:sym typeface="Space Grotesk Medium"/>
              </a:defRPr>
            </a:lvl6pPr>
            <a:lvl7pPr marR="0" lvl="6" algn="ctr" rtl="0">
              <a:lnSpc>
                <a:spcPct val="100000"/>
              </a:lnSpc>
              <a:spcBef>
                <a:spcPts val="0"/>
              </a:spcBef>
              <a:spcAft>
                <a:spcPts val="0"/>
              </a:spcAft>
              <a:buClr>
                <a:srgbClr val="191919"/>
              </a:buClr>
              <a:buSzPts val="5200"/>
              <a:buFont typeface="Space Grotesk Medium"/>
              <a:buNone/>
              <a:defRPr sz="5200" b="0" i="0" u="none" strike="noStrike" cap="none">
                <a:solidFill>
                  <a:srgbClr val="191919"/>
                </a:solidFill>
                <a:latin typeface="Space Grotesk Medium"/>
                <a:ea typeface="Space Grotesk Medium"/>
                <a:cs typeface="Space Grotesk Medium"/>
                <a:sym typeface="Space Grotesk Medium"/>
              </a:defRPr>
            </a:lvl7pPr>
            <a:lvl8pPr marR="0" lvl="7" algn="ctr" rtl="0">
              <a:lnSpc>
                <a:spcPct val="100000"/>
              </a:lnSpc>
              <a:spcBef>
                <a:spcPts val="0"/>
              </a:spcBef>
              <a:spcAft>
                <a:spcPts val="0"/>
              </a:spcAft>
              <a:buClr>
                <a:srgbClr val="191919"/>
              </a:buClr>
              <a:buSzPts val="5200"/>
              <a:buFont typeface="Space Grotesk Medium"/>
              <a:buNone/>
              <a:defRPr sz="5200" b="0" i="0" u="none" strike="noStrike" cap="none">
                <a:solidFill>
                  <a:srgbClr val="191919"/>
                </a:solidFill>
                <a:latin typeface="Space Grotesk Medium"/>
                <a:ea typeface="Space Grotesk Medium"/>
                <a:cs typeface="Space Grotesk Medium"/>
                <a:sym typeface="Space Grotesk Medium"/>
              </a:defRPr>
            </a:lvl8pPr>
            <a:lvl9pPr marR="0" lvl="8" algn="ctr" rtl="0">
              <a:lnSpc>
                <a:spcPct val="100000"/>
              </a:lnSpc>
              <a:spcBef>
                <a:spcPts val="0"/>
              </a:spcBef>
              <a:spcAft>
                <a:spcPts val="0"/>
              </a:spcAft>
              <a:buClr>
                <a:srgbClr val="191919"/>
              </a:buClr>
              <a:buSzPts val="5200"/>
              <a:buFont typeface="Space Grotesk Medium"/>
              <a:buNone/>
              <a:defRPr sz="5200" b="0" i="0" u="none" strike="noStrike" cap="none">
                <a:solidFill>
                  <a:srgbClr val="191919"/>
                </a:solidFill>
                <a:latin typeface="Space Grotesk Medium"/>
                <a:ea typeface="Space Grotesk Medium"/>
                <a:cs typeface="Space Grotesk Medium"/>
                <a:sym typeface="Space Grotesk Medium"/>
              </a:defRPr>
            </a:lvl9pPr>
          </a:lstStyle>
          <a:p>
            <a:r>
              <a:rPr lang="en-US" sz="2000" dirty="0" smtClean="0">
                <a:solidFill>
                  <a:schemeClr val="tx1"/>
                </a:solidFill>
              </a:rPr>
              <a:t>KHOA CÔNG NGHỆ THÔNG TIN</a:t>
            </a:r>
            <a:endParaRPr lang="en-US" sz="2000" dirty="0">
              <a:solidFill>
                <a:schemeClr val="tx1"/>
              </a:solidFill>
            </a:endParaRPr>
          </a:p>
        </p:txBody>
      </p:sp>
      <p:sp>
        <p:nvSpPr>
          <p:cNvPr id="10" name="Google Shape;231;p32"/>
          <p:cNvSpPr txBox="1">
            <a:spLocks/>
          </p:cNvSpPr>
          <p:nvPr/>
        </p:nvSpPr>
        <p:spPr>
          <a:xfrm>
            <a:off x="3539320" y="1247127"/>
            <a:ext cx="2581701" cy="46258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191919"/>
              </a:buClr>
              <a:buSzPts val="5200"/>
              <a:buFont typeface="Space Grotesk Medium"/>
              <a:buNone/>
              <a:defRPr sz="6000" b="0" i="0" u="none" strike="noStrike" cap="none">
                <a:solidFill>
                  <a:schemeClr val="dk1"/>
                </a:solidFill>
                <a:latin typeface="Space Grotesk Medium"/>
                <a:ea typeface="Space Grotesk Medium"/>
                <a:cs typeface="Space Grotesk Medium"/>
                <a:sym typeface="Space Grotesk Medium"/>
              </a:defRPr>
            </a:lvl1pPr>
            <a:lvl2pPr marR="0" lvl="1" algn="ctr" rtl="0">
              <a:lnSpc>
                <a:spcPct val="100000"/>
              </a:lnSpc>
              <a:spcBef>
                <a:spcPts val="0"/>
              </a:spcBef>
              <a:spcAft>
                <a:spcPts val="0"/>
              </a:spcAft>
              <a:buClr>
                <a:srgbClr val="191919"/>
              </a:buClr>
              <a:buSzPts val="5200"/>
              <a:buFont typeface="Space Grotesk Medium"/>
              <a:buNone/>
              <a:defRPr sz="5200" b="0" i="0" u="none" strike="noStrike" cap="none">
                <a:solidFill>
                  <a:srgbClr val="191919"/>
                </a:solidFill>
                <a:latin typeface="Space Grotesk Medium"/>
                <a:ea typeface="Space Grotesk Medium"/>
                <a:cs typeface="Space Grotesk Medium"/>
                <a:sym typeface="Space Grotesk Medium"/>
              </a:defRPr>
            </a:lvl2pPr>
            <a:lvl3pPr marR="0" lvl="2" algn="ctr" rtl="0">
              <a:lnSpc>
                <a:spcPct val="100000"/>
              </a:lnSpc>
              <a:spcBef>
                <a:spcPts val="0"/>
              </a:spcBef>
              <a:spcAft>
                <a:spcPts val="0"/>
              </a:spcAft>
              <a:buClr>
                <a:srgbClr val="191919"/>
              </a:buClr>
              <a:buSzPts val="5200"/>
              <a:buFont typeface="Space Grotesk Medium"/>
              <a:buNone/>
              <a:defRPr sz="5200" b="0" i="0" u="none" strike="noStrike" cap="none">
                <a:solidFill>
                  <a:srgbClr val="191919"/>
                </a:solidFill>
                <a:latin typeface="Space Grotesk Medium"/>
                <a:ea typeface="Space Grotesk Medium"/>
                <a:cs typeface="Space Grotesk Medium"/>
                <a:sym typeface="Space Grotesk Medium"/>
              </a:defRPr>
            </a:lvl3pPr>
            <a:lvl4pPr marR="0" lvl="3" algn="ctr" rtl="0">
              <a:lnSpc>
                <a:spcPct val="100000"/>
              </a:lnSpc>
              <a:spcBef>
                <a:spcPts val="0"/>
              </a:spcBef>
              <a:spcAft>
                <a:spcPts val="0"/>
              </a:spcAft>
              <a:buClr>
                <a:srgbClr val="191919"/>
              </a:buClr>
              <a:buSzPts val="5200"/>
              <a:buFont typeface="Space Grotesk Medium"/>
              <a:buNone/>
              <a:defRPr sz="5200" b="0" i="0" u="none" strike="noStrike" cap="none">
                <a:solidFill>
                  <a:srgbClr val="191919"/>
                </a:solidFill>
                <a:latin typeface="Space Grotesk Medium"/>
                <a:ea typeface="Space Grotesk Medium"/>
                <a:cs typeface="Space Grotesk Medium"/>
                <a:sym typeface="Space Grotesk Medium"/>
              </a:defRPr>
            </a:lvl4pPr>
            <a:lvl5pPr marR="0" lvl="4" algn="ctr" rtl="0">
              <a:lnSpc>
                <a:spcPct val="100000"/>
              </a:lnSpc>
              <a:spcBef>
                <a:spcPts val="0"/>
              </a:spcBef>
              <a:spcAft>
                <a:spcPts val="0"/>
              </a:spcAft>
              <a:buClr>
                <a:srgbClr val="191919"/>
              </a:buClr>
              <a:buSzPts val="5200"/>
              <a:buFont typeface="Space Grotesk Medium"/>
              <a:buNone/>
              <a:defRPr sz="5200" b="0" i="0" u="none" strike="noStrike" cap="none">
                <a:solidFill>
                  <a:srgbClr val="191919"/>
                </a:solidFill>
                <a:latin typeface="Space Grotesk Medium"/>
                <a:ea typeface="Space Grotesk Medium"/>
                <a:cs typeface="Space Grotesk Medium"/>
                <a:sym typeface="Space Grotesk Medium"/>
              </a:defRPr>
            </a:lvl5pPr>
            <a:lvl6pPr marR="0" lvl="5" algn="ctr" rtl="0">
              <a:lnSpc>
                <a:spcPct val="100000"/>
              </a:lnSpc>
              <a:spcBef>
                <a:spcPts val="0"/>
              </a:spcBef>
              <a:spcAft>
                <a:spcPts val="0"/>
              </a:spcAft>
              <a:buClr>
                <a:srgbClr val="191919"/>
              </a:buClr>
              <a:buSzPts val="5200"/>
              <a:buFont typeface="Space Grotesk Medium"/>
              <a:buNone/>
              <a:defRPr sz="5200" b="0" i="0" u="none" strike="noStrike" cap="none">
                <a:solidFill>
                  <a:srgbClr val="191919"/>
                </a:solidFill>
                <a:latin typeface="Space Grotesk Medium"/>
                <a:ea typeface="Space Grotesk Medium"/>
                <a:cs typeface="Space Grotesk Medium"/>
                <a:sym typeface="Space Grotesk Medium"/>
              </a:defRPr>
            </a:lvl6pPr>
            <a:lvl7pPr marR="0" lvl="6" algn="ctr" rtl="0">
              <a:lnSpc>
                <a:spcPct val="100000"/>
              </a:lnSpc>
              <a:spcBef>
                <a:spcPts val="0"/>
              </a:spcBef>
              <a:spcAft>
                <a:spcPts val="0"/>
              </a:spcAft>
              <a:buClr>
                <a:srgbClr val="191919"/>
              </a:buClr>
              <a:buSzPts val="5200"/>
              <a:buFont typeface="Space Grotesk Medium"/>
              <a:buNone/>
              <a:defRPr sz="5200" b="0" i="0" u="none" strike="noStrike" cap="none">
                <a:solidFill>
                  <a:srgbClr val="191919"/>
                </a:solidFill>
                <a:latin typeface="Space Grotesk Medium"/>
                <a:ea typeface="Space Grotesk Medium"/>
                <a:cs typeface="Space Grotesk Medium"/>
                <a:sym typeface="Space Grotesk Medium"/>
              </a:defRPr>
            </a:lvl7pPr>
            <a:lvl8pPr marR="0" lvl="7" algn="ctr" rtl="0">
              <a:lnSpc>
                <a:spcPct val="100000"/>
              </a:lnSpc>
              <a:spcBef>
                <a:spcPts val="0"/>
              </a:spcBef>
              <a:spcAft>
                <a:spcPts val="0"/>
              </a:spcAft>
              <a:buClr>
                <a:srgbClr val="191919"/>
              </a:buClr>
              <a:buSzPts val="5200"/>
              <a:buFont typeface="Space Grotesk Medium"/>
              <a:buNone/>
              <a:defRPr sz="5200" b="0" i="0" u="none" strike="noStrike" cap="none">
                <a:solidFill>
                  <a:srgbClr val="191919"/>
                </a:solidFill>
                <a:latin typeface="Space Grotesk Medium"/>
                <a:ea typeface="Space Grotesk Medium"/>
                <a:cs typeface="Space Grotesk Medium"/>
                <a:sym typeface="Space Grotesk Medium"/>
              </a:defRPr>
            </a:lvl8pPr>
            <a:lvl9pPr marR="0" lvl="8" algn="ctr" rtl="0">
              <a:lnSpc>
                <a:spcPct val="100000"/>
              </a:lnSpc>
              <a:spcBef>
                <a:spcPts val="0"/>
              </a:spcBef>
              <a:spcAft>
                <a:spcPts val="0"/>
              </a:spcAft>
              <a:buClr>
                <a:srgbClr val="191919"/>
              </a:buClr>
              <a:buSzPts val="5200"/>
              <a:buFont typeface="Space Grotesk Medium"/>
              <a:buNone/>
              <a:defRPr sz="5200" b="0" i="0" u="none" strike="noStrike" cap="none">
                <a:solidFill>
                  <a:srgbClr val="191919"/>
                </a:solidFill>
                <a:latin typeface="Space Grotesk Medium"/>
                <a:ea typeface="Space Grotesk Medium"/>
                <a:cs typeface="Space Grotesk Medium"/>
                <a:sym typeface="Space Grotesk Medium"/>
              </a:defRPr>
            </a:lvl9pPr>
          </a:lstStyle>
          <a:p>
            <a:r>
              <a:rPr lang="en-US" sz="2000" dirty="0" smtClean="0">
                <a:solidFill>
                  <a:srgbClr val="FF0000"/>
                </a:solidFill>
              </a:rPr>
              <a:t>ĐỒ ÁN TỐT NGHIỆP</a:t>
            </a:r>
            <a:endParaRPr lang="en-US" sz="2000" dirty="0">
              <a:solidFill>
                <a:srgbClr val="FF0000"/>
              </a:solidFill>
            </a:endParaRPr>
          </a:p>
        </p:txBody>
      </p:sp>
      <p:sp>
        <p:nvSpPr>
          <p:cNvPr id="11" name="Google Shape;231;p32"/>
          <p:cNvSpPr txBox="1">
            <a:spLocks/>
          </p:cNvSpPr>
          <p:nvPr/>
        </p:nvSpPr>
        <p:spPr>
          <a:xfrm>
            <a:off x="1808330" y="1736388"/>
            <a:ext cx="5704764" cy="94539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191919"/>
              </a:buClr>
              <a:buSzPts val="5200"/>
              <a:buFont typeface="Space Grotesk Medium"/>
              <a:buNone/>
              <a:defRPr sz="6000" b="0" i="0" u="none" strike="noStrike" cap="none">
                <a:solidFill>
                  <a:schemeClr val="dk1"/>
                </a:solidFill>
                <a:latin typeface="Space Grotesk Medium"/>
                <a:ea typeface="Space Grotesk Medium"/>
                <a:cs typeface="Space Grotesk Medium"/>
                <a:sym typeface="Space Grotesk Medium"/>
              </a:defRPr>
            </a:lvl1pPr>
            <a:lvl2pPr marR="0" lvl="1" algn="ctr" rtl="0">
              <a:lnSpc>
                <a:spcPct val="100000"/>
              </a:lnSpc>
              <a:spcBef>
                <a:spcPts val="0"/>
              </a:spcBef>
              <a:spcAft>
                <a:spcPts val="0"/>
              </a:spcAft>
              <a:buClr>
                <a:srgbClr val="191919"/>
              </a:buClr>
              <a:buSzPts val="5200"/>
              <a:buFont typeface="Space Grotesk Medium"/>
              <a:buNone/>
              <a:defRPr sz="5200" b="0" i="0" u="none" strike="noStrike" cap="none">
                <a:solidFill>
                  <a:srgbClr val="191919"/>
                </a:solidFill>
                <a:latin typeface="Space Grotesk Medium"/>
                <a:ea typeface="Space Grotesk Medium"/>
                <a:cs typeface="Space Grotesk Medium"/>
                <a:sym typeface="Space Grotesk Medium"/>
              </a:defRPr>
            </a:lvl2pPr>
            <a:lvl3pPr marR="0" lvl="2" algn="ctr" rtl="0">
              <a:lnSpc>
                <a:spcPct val="100000"/>
              </a:lnSpc>
              <a:spcBef>
                <a:spcPts val="0"/>
              </a:spcBef>
              <a:spcAft>
                <a:spcPts val="0"/>
              </a:spcAft>
              <a:buClr>
                <a:srgbClr val="191919"/>
              </a:buClr>
              <a:buSzPts val="5200"/>
              <a:buFont typeface="Space Grotesk Medium"/>
              <a:buNone/>
              <a:defRPr sz="5200" b="0" i="0" u="none" strike="noStrike" cap="none">
                <a:solidFill>
                  <a:srgbClr val="191919"/>
                </a:solidFill>
                <a:latin typeface="Space Grotesk Medium"/>
                <a:ea typeface="Space Grotesk Medium"/>
                <a:cs typeface="Space Grotesk Medium"/>
                <a:sym typeface="Space Grotesk Medium"/>
              </a:defRPr>
            </a:lvl3pPr>
            <a:lvl4pPr marR="0" lvl="3" algn="ctr" rtl="0">
              <a:lnSpc>
                <a:spcPct val="100000"/>
              </a:lnSpc>
              <a:spcBef>
                <a:spcPts val="0"/>
              </a:spcBef>
              <a:spcAft>
                <a:spcPts val="0"/>
              </a:spcAft>
              <a:buClr>
                <a:srgbClr val="191919"/>
              </a:buClr>
              <a:buSzPts val="5200"/>
              <a:buFont typeface="Space Grotesk Medium"/>
              <a:buNone/>
              <a:defRPr sz="5200" b="0" i="0" u="none" strike="noStrike" cap="none">
                <a:solidFill>
                  <a:srgbClr val="191919"/>
                </a:solidFill>
                <a:latin typeface="Space Grotesk Medium"/>
                <a:ea typeface="Space Grotesk Medium"/>
                <a:cs typeface="Space Grotesk Medium"/>
                <a:sym typeface="Space Grotesk Medium"/>
              </a:defRPr>
            </a:lvl4pPr>
            <a:lvl5pPr marR="0" lvl="4" algn="ctr" rtl="0">
              <a:lnSpc>
                <a:spcPct val="100000"/>
              </a:lnSpc>
              <a:spcBef>
                <a:spcPts val="0"/>
              </a:spcBef>
              <a:spcAft>
                <a:spcPts val="0"/>
              </a:spcAft>
              <a:buClr>
                <a:srgbClr val="191919"/>
              </a:buClr>
              <a:buSzPts val="5200"/>
              <a:buFont typeface="Space Grotesk Medium"/>
              <a:buNone/>
              <a:defRPr sz="5200" b="0" i="0" u="none" strike="noStrike" cap="none">
                <a:solidFill>
                  <a:srgbClr val="191919"/>
                </a:solidFill>
                <a:latin typeface="Space Grotesk Medium"/>
                <a:ea typeface="Space Grotesk Medium"/>
                <a:cs typeface="Space Grotesk Medium"/>
                <a:sym typeface="Space Grotesk Medium"/>
              </a:defRPr>
            </a:lvl5pPr>
            <a:lvl6pPr marR="0" lvl="5" algn="ctr" rtl="0">
              <a:lnSpc>
                <a:spcPct val="100000"/>
              </a:lnSpc>
              <a:spcBef>
                <a:spcPts val="0"/>
              </a:spcBef>
              <a:spcAft>
                <a:spcPts val="0"/>
              </a:spcAft>
              <a:buClr>
                <a:srgbClr val="191919"/>
              </a:buClr>
              <a:buSzPts val="5200"/>
              <a:buFont typeface="Space Grotesk Medium"/>
              <a:buNone/>
              <a:defRPr sz="5200" b="0" i="0" u="none" strike="noStrike" cap="none">
                <a:solidFill>
                  <a:srgbClr val="191919"/>
                </a:solidFill>
                <a:latin typeface="Space Grotesk Medium"/>
                <a:ea typeface="Space Grotesk Medium"/>
                <a:cs typeface="Space Grotesk Medium"/>
                <a:sym typeface="Space Grotesk Medium"/>
              </a:defRPr>
            </a:lvl6pPr>
            <a:lvl7pPr marR="0" lvl="6" algn="ctr" rtl="0">
              <a:lnSpc>
                <a:spcPct val="100000"/>
              </a:lnSpc>
              <a:spcBef>
                <a:spcPts val="0"/>
              </a:spcBef>
              <a:spcAft>
                <a:spcPts val="0"/>
              </a:spcAft>
              <a:buClr>
                <a:srgbClr val="191919"/>
              </a:buClr>
              <a:buSzPts val="5200"/>
              <a:buFont typeface="Space Grotesk Medium"/>
              <a:buNone/>
              <a:defRPr sz="5200" b="0" i="0" u="none" strike="noStrike" cap="none">
                <a:solidFill>
                  <a:srgbClr val="191919"/>
                </a:solidFill>
                <a:latin typeface="Space Grotesk Medium"/>
                <a:ea typeface="Space Grotesk Medium"/>
                <a:cs typeface="Space Grotesk Medium"/>
                <a:sym typeface="Space Grotesk Medium"/>
              </a:defRPr>
            </a:lvl7pPr>
            <a:lvl8pPr marR="0" lvl="7" algn="ctr" rtl="0">
              <a:lnSpc>
                <a:spcPct val="100000"/>
              </a:lnSpc>
              <a:spcBef>
                <a:spcPts val="0"/>
              </a:spcBef>
              <a:spcAft>
                <a:spcPts val="0"/>
              </a:spcAft>
              <a:buClr>
                <a:srgbClr val="191919"/>
              </a:buClr>
              <a:buSzPts val="5200"/>
              <a:buFont typeface="Space Grotesk Medium"/>
              <a:buNone/>
              <a:defRPr sz="5200" b="0" i="0" u="none" strike="noStrike" cap="none">
                <a:solidFill>
                  <a:srgbClr val="191919"/>
                </a:solidFill>
                <a:latin typeface="Space Grotesk Medium"/>
                <a:ea typeface="Space Grotesk Medium"/>
                <a:cs typeface="Space Grotesk Medium"/>
                <a:sym typeface="Space Grotesk Medium"/>
              </a:defRPr>
            </a:lvl8pPr>
            <a:lvl9pPr marR="0" lvl="8" algn="ctr" rtl="0">
              <a:lnSpc>
                <a:spcPct val="100000"/>
              </a:lnSpc>
              <a:spcBef>
                <a:spcPts val="0"/>
              </a:spcBef>
              <a:spcAft>
                <a:spcPts val="0"/>
              </a:spcAft>
              <a:buClr>
                <a:srgbClr val="191919"/>
              </a:buClr>
              <a:buSzPts val="5200"/>
              <a:buFont typeface="Space Grotesk Medium"/>
              <a:buNone/>
              <a:defRPr sz="5200" b="0" i="0" u="none" strike="noStrike" cap="none">
                <a:solidFill>
                  <a:srgbClr val="191919"/>
                </a:solidFill>
                <a:latin typeface="Space Grotesk Medium"/>
                <a:ea typeface="Space Grotesk Medium"/>
                <a:cs typeface="Space Grotesk Medium"/>
                <a:sym typeface="Space Grotesk Medium"/>
              </a:defRPr>
            </a:lvl9pPr>
          </a:lstStyle>
          <a:p>
            <a:pPr algn="ctr"/>
            <a:r>
              <a:rPr lang="en-US" sz="2000" b="1" dirty="0" smtClean="0">
                <a:solidFill>
                  <a:schemeClr val="bg2"/>
                </a:solidFill>
              </a:rPr>
              <a:t>XÂY DỰNG WEBSITE QUẢN LÝ VÀ ĐẶT LỊCH KHÁM BỆNH ONLINE BẰNG JAVA SPRING BOOT, VUEJS VÀ INTELLIJ IDE</a:t>
            </a:r>
            <a:endParaRPr lang="en-US" sz="2000" b="1" dirty="0">
              <a:solidFill>
                <a:schemeClr val="bg2"/>
              </a:solidFil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61" name="Google Shape;361;p42"/>
          <p:cNvSpPr txBox="1">
            <a:spLocks noGrp="1"/>
          </p:cNvSpPr>
          <p:nvPr>
            <p:ph type="title"/>
          </p:nvPr>
        </p:nvSpPr>
        <p:spPr>
          <a:xfrm>
            <a:off x="720000" y="445025"/>
            <a:ext cx="2712412" cy="572700"/>
          </a:xfrm>
          <a:prstGeom prst="rect">
            <a:avLst/>
          </a:prstGeom>
        </p:spPr>
        <p:txBody>
          <a:bodyPr spcFirstLastPara="1" wrap="square" lIns="91425" tIns="91425" rIns="91425" bIns="91425" anchor="t" anchorCtr="0">
            <a:noAutofit/>
          </a:bodyPr>
          <a:lstStyle/>
          <a:p>
            <a:pPr lvl="0" algn="l"/>
            <a:r>
              <a:rPr lang="en-US" dirty="0" smtClean="0"/>
              <a:t>Về giao diện</a:t>
            </a:r>
            <a:endParaRPr dirty="0"/>
          </a:p>
        </p:txBody>
      </p:sp>
      <p:sp>
        <p:nvSpPr>
          <p:cNvPr id="6" name="Subtitle 5"/>
          <p:cNvSpPr>
            <a:spLocks noGrp="1"/>
          </p:cNvSpPr>
          <p:nvPr>
            <p:ph type="subTitle" idx="3"/>
          </p:nvPr>
        </p:nvSpPr>
        <p:spPr>
          <a:xfrm>
            <a:off x="1080448" y="2906974"/>
            <a:ext cx="6114198" cy="1821974"/>
          </a:xfrm>
        </p:spPr>
        <p:txBody>
          <a:bodyPr/>
          <a:lstStyle/>
          <a:p>
            <a:pPr algn="l">
              <a:lnSpc>
                <a:spcPct val="150000"/>
              </a:lnSpc>
              <a:buFont typeface="Wingdings" panose="05000000000000000000" pitchFamily="2" charset="2"/>
              <a:buChar char="v"/>
            </a:pPr>
            <a:r>
              <a:rPr lang="en-US" dirty="0" smtClean="0"/>
              <a:t>Xây </a:t>
            </a:r>
            <a:r>
              <a:rPr lang="en-US" dirty="0"/>
              <a:t>dựng thành công kiến trúc website với mô hình MVC với 3 tầng Model – View - Controller</a:t>
            </a:r>
          </a:p>
          <a:p>
            <a:pPr algn="l">
              <a:lnSpc>
                <a:spcPct val="150000"/>
              </a:lnSpc>
              <a:buFont typeface="Wingdings" panose="05000000000000000000" pitchFamily="2" charset="2"/>
              <a:buChar char="v"/>
            </a:pPr>
            <a:r>
              <a:rPr lang="en-US" dirty="0" smtClean="0"/>
              <a:t>Xây </a:t>
            </a:r>
            <a:r>
              <a:rPr lang="en-US" dirty="0"/>
              <a:t>dựng thành công tính các tính năng thêm, sửa, xoá, phân trang, tìm kiếm và lọc thông tin.</a:t>
            </a:r>
          </a:p>
          <a:p>
            <a:pPr algn="l">
              <a:lnSpc>
                <a:spcPct val="150000"/>
              </a:lnSpc>
              <a:buFont typeface="Wingdings" panose="05000000000000000000" pitchFamily="2" charset="2"/>
              <a:buChar char="v"/>
            </a:pPr>
            <a:r>
              <a:rPr lang="en-US" dirty="0" smtClean="0"/>
              <a:t>Xử </a:t>
            </a:r>
            <a:r>
              <a:rPr lang="en-US" dirty="0"/>
              <a:t>lý đầy đủ trycatch exception trả về cho frontend</a:t>
            </a:r>
          </a:p>
          <a:p>
            <a:pPr lvl="0" algn="just"/>
            <a:endParaRPr lang="en-US" dirty="0"/>
          </a:p>
          <a:p>
            <a:pPr marL="139700" lvl="0" indent="0" algn="l"/>
            <a:endParaRPr lang="en-US" dirty="0"/>
          </a:p>
          <a:p>
            <a:pPr algn="l"/>
            <a:endParaRPr lang="en-US" dirty="0"/>
          </a:p>
          <a:p>
            <a:endParaRPr lang="en-US" dirty="0"/>
          </a:p>
        </p:txBody>
      </p:sp>
      <p:sp>
        <p:nvSpPr>
          <p:cNvPr id="4" name="Google Shape;361;p42"/>
          <p:cNvSpPr txBox="1">
            <a:spLocks/>
          </p:cNvSpPr>
          <p:nvPr/>
        </p:nvSpPr>
        <p:spPr>
          <a:xfrm>
            <a:off x="720000" y="2326944"/>
            <a:ext cx="2712412" cy="58003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Space Grotesk Medium"/>
              <a:buNone/>
              <a:defRPr sz="2800" b="0" i="0" u="none" strike="noStrike" cap="none">
                <a:solidFill>
                  <a:schemeClr val="dk1"/>
                </a:solidFill>
                <a:latin typeface="Space Grotesk Medium"/>
                <a:ea typeface="Space Grotesk Medium"/>
                <a:cs typeface="Space Grotesk Medium"/>
                <a:sym typeface="Space Grotesk Medium"/>
              </a:defRPr>
            </a:lvl1pPr>
            <a:lvl2pPr marR="0" lvl="1" algn="l" rtl="0">
              <a:lnSpc>
                <a:spcPct val="100000"/>
              </a:lnSpc>
              <a:spcBef>
                <a:spcPts val="0"/>
              </a:spcBef>
              <a:spcAft>
                <a:spcPts val="0"/>
              </a:spcAft>
              <a:buClr>
                <a:schemeClr val="dk1"/>
              </a:buClr>
              <a:buSzPts val="2800"/>
              <a:buFont typeface="Space Grotesk Medium"/>
              <a:buNone/>
              <a:defRPr sz="2800" b="0" i="0" u="none" strike="noStrike" cap="none">
                <a:solidFill>
                  <a:schemeClr val="dk1"/>
                </a:solidFill>
                <a:latin typeface="Space Grotesk Medium"/>
                <a:ea typeface="Space Grotesk Medium"/>
                <a:cs typeface="Space Grotesk Medium"/>
                <a:sym typeface="Space Grotesk Medium"/>
              </a:defRPr>
            </a:lvl2pPr>
            <a:lvl3pPr marR="0" lvl="2" algn="l" rtl="0">
              <a:lnSpc>
                <a:spcPct val="100000"/>
              </a:lnSpc>
              <a:spcBef>
                <a:spcPts val="0"/>
              </a:spcBef>
              <a:spcAft>
                <a:spcPts val="0"/>
              </a:spcAft>
              <a:buClr>
                <a:schemeClr val="dk1"/>
              </a:buClr>
              <a:buSzPts val="2800"/>
              <a:buFont typeface="Space Grotesk Medium"/>
              <a:buNone/>
              <a:defRPr sz="2800" b="0" i="0" u="none" strike="noStrike" cap="none">
                <a:solidFill>
                  <a:schemeClr val="dk1"/>
                </a:solidFill>
                <a:latin typeface="Space Grotesk Medium"/>
                <a:ea typeface="Space Grotesk Medium"/>
                <a:cs typeface="Space Grotesk Medium"/>
                <a:sym typeface="Space Grotesk Medium"/>
              </a:defRPr>
            </a:lvl3pPr>
            <a:lvl4pPr marR="0" lvl="3" algn="l" rtl="0">
              <a:lnSpc>
                <a:spcPct val="100000"/>
              </a:lnSpc>
              <a:spcBef>
                <a:spcPts val="0"/>
              </a:spcBef>
              <a:spcAft>
                <a:spcPts val="0"/>
              </a:spcAft>
              <a:buClr>
                <a:schemeClr val="dk1"/>
              </a:buClr>
              <a:buSzPts val="2800"/>
              <a:buFont typeface="Space Grotesk Medium"/>
              <a:buNone/>
              <a:defRPr sz="2800" b="0" i="0" u="none" strike="noStrike" cap="none">
                <a:solidFill>
                  <a:schemeClr val="dk1"/>
                </a:solidFill>
                <a:latin typeface="Space Grotesk Medium"/>
                <a:ea typeface="Space Grotesk Medium"/>
                <a:cs typeface="Space Grotesk Medium"/>
                <a:sym typeface="Space Grotesk Medium"/>
              </a:defRPr>
            </a:lvl4pPr>
            <a:lvl5pPr marR="0" lvl="4" algn="l" rtl="0">
              <a:lnSpc>
                <a:spcPct val="100000"/>
              </a:lnSpc>
              <a:spcBef>
                <a:spcPts val="0"/>
              </a:spcBef>
              <a:spcAft>
                <a:spcPts val="0"/>
              </a:spcAft>
              <a:buClr>
                <a:schemeClr val="dk1"/>
              </a:buClr>
              <a:buSzPts val="2800"/>
              <a:buFont typeface="Space Grotesk Medium"/>
              <a:buNone/>
              <a:defRPr sz="2800" b="0" i="0" u="none" strike="noStrike" cap="none">
                <a:solidFill>
                  <a:schemeClr val="dk1"/>
                </a:solidFill>
                <a:latin typeface="Space Grotesk Medium"/>
                <a:ea typeface="Space Grotesk Medium"/>
                <a:cs typeface="Space Grotesk Medium"/>
                <a:sym typeface="Space Grotesk Medium"/>
              </a:defRPr>
            </a:lvl5pPr>
            <a:lvl6pPr marR="0" lvl="5" algn="l" rtl="0">
              <a:lnSpc>
                <a:spcPct val="100000"/>
              </a:lnSpc>
              <a:spcBef>
                <a:spcPts val="0"/>
              </a:spcBef>
              <a:spcAft>
                <a:spcPts val="0"/>
              </a:spcAft>
              <a:buClr>
                <a:schemeClr val="dk1"/>
              </a:buClr>
              <a:buSzPts val="2800"/>
              <a:buFont typeface="Space Grotesk Medium"/>
              <a:buNone/>
              <a:defRPr sz="2800" b="0" i="0" u="none" strike="noStrike" cap="none">
                <a:solidFill>
                  <a:schemeClr val="dk1"/>
                </a:solidFill>
                <a:latin typeface="Space Grotesk Medium"/>
                <a:ea typeface="Space Grotesk Medium"/>
                <a:cs typeface="Space Grotesk Medium"/>
                <a:sym typeface="Space Grotesk Medium"/>
              </a:defRPr>
            </a:lvl6pPr>
            <a:lvl7pPr marR="0" lvl="6" algn="l" rtl="0">
              <a:lnSpc>
                <a:spcPct val="100000"/>
              </a:lnSpc>
              <a:spcBef>
                <a:spcPts val="0"/>
              </a:spcBef>
              <a:spcAft>
                <a:spcPts val="0"/>
              </a:spcAft>
              <a:buClr>
                <a:schemeClr val="dk1"/>
              </a:buClr>
              <a:buSzPts val="2800"/>
              <a:buFont typeface="Space Grotesk Medium"/>
              <a:buNone/>
              <a:defRPr sz="2800" b="0" i="0" u="none" strike="noStrike" cap="none">
                <a:solidFill>
                  <a:schemeClr val="dk1"/>
                </a:solidFill>
                <a:latin typeface="Space Grotesk Medium"/>
                <a:ea typeface="Space Grotesk Medium"/>
                <a:cs typeface="Space Grotesk Medium"/>
                <a:sym typeface="Space Grotesk Medium"/>
              </a:defRPr>
            </a:lvl7pPr>
            <a:lvl8pPr marR="0" lvl="7" algn="l" rtl="0">
              <a:lnSpc>
                <a:spcPct val="100000"/>
              </a:lnSpc>
              <a:spcBef>
                <a:spcPts val="0"/>
              </a:spcBef>
              <a:spcAft>
                <a:spcPts val="0"/>
              </a:spcAft>
              <a:buClr>
                <a:schemeClr val="dk1"/>
              </a:buClr>
              <a:buSzPts val="2800"/>
              <a:buFont typeface="Space Grotesk Medium"/>
              <a:buNone/>
              <a:defRPr sz="2800" b="0" i="0" u="none" strike="noStrike" cap="none">
                <a:solidFill>
                  <a:schemeClr val="dk1"/>
                </a:solidFill>
                <a:latin typeface="Space Grotesk Medium"/>
                <a:ea typeface="Space Grotesk Medium"/>
                <a:cs typeface="Space Grotesk Medium"/>
                <a:sym typeface="Space Grotesk Medium"/>
              </a:defRPr>
            </a:lvl8pPr>
            <a:lvl9pPr marR="0" lvl="8" algn="l" rtl="0">
              <a:lnSpc>
                <a:spcPct val="100000"/>
              </a:lnSpc>
              <a:spcBef>
                <a:spcPts val="0"/>
              </a:spcBef>
              <a:spcAft>
                <a:spcPts val="0"/>
              </a:spcAft>
              <a:buClr>
                <a:schemeClr val="dk1"/>
              </a:buClr>
              <a:buSzPts val="2800"/>
              <a:buFont typeface="Space Grotesk Medium"/>
              <a:buNone/>
              <a:defRPr sz="2800" b="0" i="0" u="none" strike="noStrike" cap="none">
                <a:solidFill>
                  <a:schemeClr val="dk1"/>
                </a:solidFill>
                <a:latin typeface="Space Grotesk Medium"/>
                <a:ea typeface="Space Grotesk Medium"/>
                <a:cs typeface="Space Grotesk Medium"/>
                <a:sym typeface="Space Grotesk Medium"/>
              </a:defRPr>
            </a:lvl9pPr>
          </a:lstStyle>
          <a:p>
            <a:pPr algn="l"/>
            <a:r>
              <a:rPr lang="en-US" dirty="0" smtClean="0"/>
              <a:t>Về back-end</a:t>
            </a:r>
            <a:endParaRPr lang="en-US" dirty="0"/>
          </a:p>
        </p:txBody>
      </p:sp>
      <p:sp>
        <p:nvSpPr>
          <p:cNvPr id="7" name="Subtitle 5"/>
          <p:cNvSpPr>
            <a:spLocks noGrp="1"/>
          </p:cNvSpPr>
          <p:nvPr>
            <p:ph type="subTitle" idx="3"/>
          </p:nvPr>
        </p:nvSpPr>
        <p:spPr>
          <a:xfrm>
            <a:off x="1080448" y="873457"/>
            <a:ext cx="6114198" cy="1367051"/>
          </a:xfrm>
        </p:spPr>
        <p:txBody>
          <a:bodyPr/>
          <a:lstStyle/>
          <a:p>
            <a:pPr lvl="0" algn="just">
              <a:lnSpc>
                <a:spcPct val="150000"/>
              </a:lnSpc>
              <a:buFont typeface="Wingdings" panose="05000000000000000000" pitchFamily="2" charset="2"/>
              <a:buChar char="v"/>
            </a:pPr>
            <a:r>
              <a:rPr lang="en-US" dirty="0" smtClean="0"/>
              <a:t>Xây </a:t>
            </a:r>
            <a:r>
              <a:rPr lang="en-US" dirty="0"/>
              <a:t>dựng thành công giao diện website có bố cục rõ ràng, </a:t>
            </a:r>
            <a:r>
              <a:rPr lang="en-US" dirty="0" smtClean="0"/>
              <a:t>khoảng cách được </a:t>
            </a:r>
            <a:r>
              <a:rPr lang="en-US" dirty="0"/>
              <a:t>căn chỉnh hài hoà, font thống nhất, màu sắc hợp </a:t>
            </a:r>
            <a:r>
              <a:rPr lang="en-US" dirty="0" smtClean="0"/>
              <a:t>lý, thân thiện với người dùng.</a:t>
            </a:r>
            <a:endParaRPr lang="en-US" dirty="0"/>
          </a:p>
          <a:p>
            <a:pPr lvl="0" algn="l">
              <a:lnSpc>
                <a:spcPct val="150000"/>
              </a:lnSpc>
              <a:buFont typeface="Wingdings" panose="05000000000000000000" pitchFamily="2" charset="2"/>
              <a:buChar char="v"/>
            </a:pPr>
            <a:r>
              <a:rPr lang="en-US" dirty="0" smtClean="0"/>
              <a:t>Có </a:t>
            </a:r>
            <a:r>
              <a:rPr lang="en-US" dirty="0"/>
              <a:t>áp dụng responsive để phù hợp với kích thước </a:t>
            </a:r>
            <a:r>
              <a:rPr lang="en-US" dirty="0" smtClean="0"/>
              <a:t>của mọi </a:t>
            </a:r>
            <a:r>
              <a:rPr lang="en-US" dirty="0"/>
              <a:t>thiết </a:t>
            </a:r>
            <a:r>
              <a:rPr lang="en-US" dirty="0" smtClean="0"/>
              <a:t>bị. </a:t>
            </a:r>
          </a:p>
          <a:p>
            <a:pPr lvl="0" algn="l"/>
            <a:endParaRPr lang="en-US" dirty="0"/>
          </a:p>
        </p:txBody>
      </p:sp>
    </p:spTree>
    <p:extLst>
      <p:ext uri="{BB962C8B-B14F-4D97-AF65-F5344CB8AC3E}">
        <p14:creationId xmlns:p14="http://schemas.microsoft.com/office/powerpoint/2010/main" val="18457422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361"/>
                                        </p:tgtEl>
                                        <p:attrNameLst>
                                          <p:attrName>style.visibility</p:attrName>
                                        </p:attrNameLst>
                                      </p:cBhvr>
                                      <p:to>
                                        <p:strVal val="visible"/>
                                      </p:to>
                                    </p:set>
                                    <p:animEffect transition="in" filter="circle(in)">
                                      <p:cBhvr>
                                        <p:cTn id="7" dur="1000"/>
                                        <p:tgtEl>
                                          <p:spTgt spid="361"/>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7">
                                            <p:txEl>
                                              <p:pRg st="0" end="0"/>
                                            </p:txEl>
                                          </p:spTgt>
                                        </p:tgtEl>
                                        <p:attrNameLst>
                                          <p:attrName>style.visibility</p:attrName>
                                        </p:attrNameLst>
                                      </p:cBhvr>
                                      <p:to>
                                        <p:strVal val="visible"/>
                                      </p:to>
                                    </p:set>
                                    <p:animEffect transition="in" filter="circle(in)">
                                      <p:cBhvr>
                                        <p:cTn id="12" dur="1000"/>
                                        <p:tgtEl>
                                          <p:spTgt spid="7">
                                            <p:txEl>
                                              <p:pRg st="0" end="0"/>
                                            </p:txEl>
                                          </p:spTgt>
                                        </p:tgtEl>
                                      </p:cBhvr>
                                    </p:animEffect>
                                  </p:childTnLst>
                                </p:cTn>
                              </p:par>
                              <p:par>
                                <p:cTn id="13" presetID="6" presetClass="entr" presetSubtype="16" fill="hold" nodeType="withEffect">
                                  <p:stCondLst>
                                    <p:cond delay="0"/>
                                  </p:stCondLst>
                                  <p:childTnLst>
                                    <p:set>
                                      <p:cBhvr>
                                        <p:cTn id="14" dur="1" fill="hold">
                                          <p:stCondLst>
                                            <p:cond delay="0"/>
                                          </p:stCondLst>
                                        </p:cTn>
                                        <p:tgtEl>
                                          <p:spTgt spid="7">
                                            <p:txEl>
                                              <p:pRg st="1" end="1"/>
                                            </p:txEl>
                                          </p:spTgt>
                                        </p:tgtEl>
                                        <p:attrNameLst>
                                          <p:attrName>style.visibility</p:attrName>
                                        </p:attrNameLst>
                                      </p:cBhvr>
                                      <p:to>
                                        <p:strVal val="visible"/>
                                      </p:to>
                                    </p:set>
                                    <p:animEffect transition="in" filter="circle(in)">
                                      <p:cBhvr>
                                        <p:cTn id="15" dur="1000"/>
                                        <p:tgtEl>
                                          <p:spTgt spid="7">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6" presetClass="entr" presetSubtype="16" fill="hold" grpId="0" nodeType="click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circle(in)">
                                      <p:cBhvr>
                                        <p:cTn id="20" dur="1000"/>
                                        <p:tgtEl>
                                          <p:spTgt spid="4"/>
                                        </p:tgtEl>
                                      </p:cBhvr>
                                    </p:animEffect>
                                  </p:childTnLst>
                                </p:cTn>
                              </p:par>
                            </p:childTnLst>
                          </p:cTn>
                        </p:par>
                      </p:childTnLst>
                    </p:cTn>
                  </p:par>
                  <p:par>
                    <p:cTn id="21" fill="hold">
                      <p:stCondLst>
                        <p:cond delay="indefinite"/>
                      </p:stCondLst>
                      <p:childTnLst>
                        <p:par>
                          <p:cTn id="22" fill="hold">
                            <p:stCondLst>
                              <p:cond delay="0"/>
                            </p:stCondLst>
                            <p:childTnLst>
                              <p:par>
                                <p:cTn id="23" presetID="6" presetClass="entr" presetSubtype="16" fill="hold" nodeType="clickEffect">
                                  <p:stCondLst>
                                    <p:cond delay="0"/>
                                  </p:stCondLst>
                                  <p:childTnLst>
                                    <p:set>
                                      <p:cBhvr>
                                        <p:cTn id="24" dur="1" fill="hold">
                                          <p:stCondLst>
                                            <p:cond delay="0"/>
                                          </p:stCondLst>
                                        </p:cTn>
                                        <p:tgtEl>
                                          <p:spTgt spid="6">
                                            <p:txEl>
                                              <p:pRg st="0" end="0"/>
                                            </p:txEl>
                                          </p:spTgt>
                                        </p:tgtEl>
                                        <p:attrNameLst>
                                          <p:attrName>style.visibility</p:attrName>
                                        </p:attrNameLst>
                                      </p:cBhvr>
                                      <p:to>
                                        <p:strVal val="visible"/>
                                      </p:to>
                                    </p:set>
                                    <p:animEffect transition="in" filter="circle(in)">
                                      <p:cBhvr>
                                        <p:cTn id="25" dur="1000"/>
                                        <p:tgtEl>
                                          <p:spTgt spid="6">
                                            <p:txEl>
                                              <p:pRg st="0" end="0"/>
                                            </p:txEl>
                                          </p:spTgt>
                                        </p:tgtEl>
                                      </p:cBhvr>
                                    </p:animEffect>
                                  </p:childTnLst>
                                </p:cTn>
                              </p:par>
                              <p:par>
                                <p:cTn id="26" presetID="6" presetClass="entr" presetSubtype="16" fill="hold" nodeType="withEffect">
                                  <p:stCondLst>
                                    <p:cond delay="0"/>
                                  </p:stCondLst>
                                  <p:childTnLst>
                                    <p:set>
                                      <p:cBhvr>
                                        <p:cTn id="27" dur="1" fill="hold">
                                          <p:stCondLst>
                                            <p:cond delay="0"/>
                                          </p:stCondLst>
                                        </p:cTn>
                                        <p:tgtEl>
                                          <p:spTgt spid="6">
                                            <p:txEl>
                                              <p:pRg st="1" end="1"/>
                                            </p:txEl>
                                          </p:spTgt>
                                        </p:tgtEl>
                                        <p:attrNameLst>
                                          <p:attrName>style.visibility</p:attrName>
                                        </p:attrNameLst>
                                      </p:cBhvr>
                                      <p:to>
                                        <p:strVal val="visible"/>
                                      </p:to>
                                    </p:set>
                                    <p:animEffect transition="in" filter="circle(in)">
                                      <p:cBhvr>
                                        <p:cTn id="28" dur="1000"/>
                                        <p:tgtEl>
                                          <p:spTgt spid="6">
                                            <p:txEl>
                                              <p:pRg st="1" end="1"/>
                                            </p:txEl>
                                          </p:spTgt>
                                        </p:tgtEl>
                                      </p:cBhvr>
                                    </p:animEffect>
                                  </p:childTnLst>
                                </p:cTn>
                              </p:par>
                              <p:par>
                                <p:cTn id="29" presetID="6" presetClass="entr" presetSubtype="16" fill="hold" nodeType="withEffect">
                                  <p:stCondLst>
                                    <p:cond delay="0"/>
                                  </p:stCondLst>
                                  <p:childTnLst>
                                    <p:set>
                                      <p:cBhvr>
                                        <p:cTn id="30" dur="1" fill="hold">
                                          <p:stCondLst>
                                            <p:cond delay="0"/>
                                          </p:stCondLst>
                                        </p:cTn>
                                        <p:tgtEl>
                                          <p:spTgt spid="6">
                                            <p:txEl>
                                              <p:pRg st="2" end="2"/>
                                            </p:txEl>
                                          </p:spTgt>
                                        </p:tgtEl>
                                        <p:attrNameLst>
                                          <p:attrName>style.visibility</p:attrName>
                                        </p:attrNameLst>
                                      </p:cBhvr>
                                      <p:to>
                                        <p:strVal val="visible"/>
                                      </p:to>
                                    </p:set>
                                    <p:animEffect transition="in" filter="circle(in)">
                                      <p:cBhvr>
                                        <p:cTn id="31" dur="10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1" grpId="0"/>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61" name="Google Shape;361;p42"/>
          <p:cNvSpPr txBox="1">
            <a:spLocks noGrp="1"/>
          </p:cNvSpPr>
          <p:nvPr>
            <p:ph type="title"/>
          </p:nvPr>
        </p:nvSpPr>
        <p:spPr>
          <a:xfrm>
            <a:off x="720000" y="445025"/>
            <a:ext cx="3306090" cy="885632"/>
          </a:xfrm>
          <a:prstGeom prst="rect">
            <a:avLst/>
          </a:prstGeom>
        </p:spPr>
        <p:txBody>
          <a:bodyPr spcFirstLastPara="1" wrap="square" lIns="91425" tIns="91425" rIns="91425" bIns="91425" anchor="t" anchorCtr="0">
            <a:noAutofit/>
          </a:bodyPr>
          <a:lstStyle/>
          <a:p>
            <a:pPr lvl="0" algn="l"/>
            <a:r>
              <a:rPr lang="en-US" dirty="0" smtClean="0"/>
              <a:t>Hướng phát triển</a:t>
            </a:r>
            <a:endParaRPr dirty="0"/>
          </a:p>
        </p:txBody>
      </p:sp>
      <p:sp>
        <p:nvSpPr>
          <p:cNvPr id="7" name="Subtitle 5"/>
          <p:cNvSpPr>
            <a:spLocks noGrp="1"/>
          </p:cNvSpPr>
          <p:nvPr>
            <p:ph type="subTitle" idx="3"/>
          </p:nvPr>
        </p:nvSpPr>
        <p:spPr>
          <a:xfrm>
            <a:off x="1080448" y="1125940"/>
            <a:ext cx="6114198" cy="3725839"/>
          </a:xfrm>
        </p:spPr>
        <p:txBody>
          <a:bodyPr/>
          <a:lstStyle/>
          <a:p>
            <a:pPr lvl="0" algn="l">
              <a:lnSpc>
                <a:spcPct val="150000"/>
              </a:lnSpc>
              <a:buFont typeface="Wingdings" panose="05000000000000000000" pitchFamily="2" charset="2"/>
              <a:buChar char="v"/>
            </a:pPr>
            <a:r>
              <a:rPr lang="en-US" dirty="0"/>
              <a:t>Hỗ trợ đa ngôn ngữ</a:t>
            </a:r>
          </a:p>
          <a:p>
            <a:pPr lvl="0" algn="l">
              <a:lnSpc>
                <a:spcPct val="150000"/>
              </a:lnSpc>
              <a:buFont typeface="Wingdings" panose="05000000000000000000" pitchFamily="2" charset="2"/>
              <a:buChar char="v"/>
            </a:pPr>
            <a:r>
              <a:rPr lang="en-US" dirty="0"/>
              <a:t>Hỗ trợ thanh toán trực tuyến với nhiều phương thức khác nhau</a:t>
            </a:r>
          </a:p>
          <a:p>
            <a:pPr lvl="0" algn="l">
              <a:lnSpc>
                <a:spcPct val="150000"/>
              </a:lnSpc>
              <a:buFont typeface="Wingdings" panose="05000000000000000000" pitchFamily="2" charset="2"/>
              <a:buChar char="v"/>
            </a:pPr>
            <a:r>
              <a:rPr lang="en-US" dirty="0"/>
              <a:t>Cải thiện giao diện đẹp mắt, chuyển động mượt mà</a:t>
            </a:r>
          </a:p>
          <a:p>
            <a:pPr lvl="0" algn="l">
              <a:lnSpc>
                <a:spcPct val="150000"/>
              </a:lnSpc>
              <a:buFont typeface="Wingdings" panose="05000000000000000000" pitchFamily="2" charset="2"/>
              <a:buChar char="v"/>
            </a:pPr>
            <a:r>
              <a:rPr lang="en-US" dirty="0"/>
              <a:t>Thêm nhiều chức năng để hỗ trợ, sử dụng dễ dàng , đầy đủ, phù hợp với mọi khách hàng</a:t>
            </a:r>
          </a:p>
          <a:p>
            <a:pPr lvl="0" algn="l">
              <a:lnSpc>
                <a:spcPct val="150000"/>
              </a:lnSpc>
              <a:buFont typeface="Wingdings" panose="05000000000000000000" pitchFamily="2" charset="2"/>
              <a:buChar char="v"/>
            </a:pPr>
            <a:r>
              <a:rPr lang="en-US" dirty="0"/>
              <a:t>Nâng cao trải nghiệm người dùng, tốc độ phản hồi nhanh</a:t>
            </a:r>
          </a:p>
          <a:p>
            <a:pPr lvl="0" algn="l"/>
            <a:endParaRPr lang="en-US" dirty="0"/>
          </a:p>
        </p:txBody>
      </p:sp>
    </p:spTree>
    <p:extLst>
      <p:ext uri="{BB962C8B-B14F-4D97-AF65-F5344CB8AC3E}">
        <p14:creationId xmlns:p14="http://schemas.microsoft.com/office/powerpoint/2010/main" val="11586867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circle(in)">
                                      <p:cBhvr>
                                        <p:cTn id="7" dur="1000"/>
                                        <p:tgtEl>
                                          <p:spTgt spid="7">
                                            <p:txEl>
                                              <p:pRg st="0" end="0"/>
                                            </p:txEl>
                                          </p:spTgt>
                                        </p:tgtEl>
                                      </p:cBhvr>
                                    </p:animEffect>
                                  </p:childTnLst>
                                </p:cTn>
                              </p:par>
                              <p:par>
                                <p:cTn id="8" presetID="6" presetClass="entr" presetSubtype="16" fill="hold" nodeType="withEffect">
                                  <p:stCondLst>
                                    <p:cond delay="0"/>
                                  </p:stCondLst>
                                  <p:childTnLst>
                                    <p:set>
                                      <p:cBhvr>
                                        <p:cTn id="9" dur="1" fill="hold">
                                          <p:stCondLst>
                                            <p:cond delay="0"/>
                                          </p:stCondLst>
                                        </p:cTn>
                                        <p:tgtEl>
                                          <p:spTgt spid="7">
                                            <p:txEl>
                                              <p:pRg st="1" end="1"/>
                                            </p:txEl>
                                          </p:spTgt>
                                        </p:tgtEl>
                                        <p:attrNameLst>
                                          <p:attrName>style.visibility</p:attrName>
                                        </p:attrNameLst>
                                      </p:cBhvr>
                                      <p:to>
                                        <p:strVal val="visible"/>
                                      </p:to>
                                    </p:set>
                                    <p:animEffect transition="in" filter="circle(in)">
                                      <p:cBhvr>
                                        <p:cTn id="10" dur="1000"/>
                                        <p:tgtEl>
                                          <p:spTgt spid="7">
                                            <p:txEl>
                                              <p:pRg st="1" end="1"/>
                                            </p:txEl>
                                          </p:spTgt>
                                        </p:tgtEl>
                                      </p:cBhvr>
                                    </p:animEffect>
                                  </p:childTnLst>
                                </p:cTn>
                              </p:par>
                              <p:par>
                                <p:cTn id="11" presetID="6" presetClass="entr" presetSubtype="16" fill="hold" nodeType="withEffect">
                                  <p:stCondLst>
                                    <p:cond delay="0"/>
                                  </p:stCondLst>
                                  <p:childTnLst>
                                    <p:set>
                                      <p:cBhvr>
                                        <p:cTn id="12" dur="1" fill="hold">
                                          <p:stCondLst>
                                            <p:cond delay="0"/>
                                          </p:stCondLst>
                                        </p:cTn>
                                        <p:tgtEl>
                                          <p:spTgt spid="7">
                                            <p:txEl>
                                              <p:pRg st="2" end="2"/>
                                            </p:txEl>
                                          </p:spTgt>
                                        </p:tgtEl>
                                        <p:attrNameLst>
                                          <p:attrName>style.visibility</p:attrName>
                                        </p:attrNameLst>
                                      </p:cBhvr>
                                      <p:to>
                                        <p:strVal val="visible"/>
                                      </p:to>
                                    </p:set>
                                    <p:animEffect transition="in" filter="circle(in)">
                                      <p:cBhvr>
                                        <p:cTn id="13" dur="1000"/>
                                        <p:tgtEl>
                                          <p:spTgt spid="7">
                                            <p:txEl>
                                              <p:pRg st="2" end="2"/>
                                            </p:txEl>
                                          </p:spTgt>
                                        </p:tgtEl>
                                      </p:cBhvr>
                                    </p:animEffect>
                                  </p:childTnLst>
                                </p:cTn>
                              </p:par>
                              <p:par>
                                <p:cTn id="14" presetID="6" presetClass="entr" presetSubtype="16" fill="hold" nodeType="withEffect">
                                  <p:stCondLst>
                                    <p:cond delay="0"/>
                                  </p:stCondLst>
                                  <p:childTnLst>
                                    <p:set>
                                      <p:cBhvr>
                                        <p:cTn id="15" dur="1" fill="hold">
                                          <p:stCondLst>
                                            <p:cond delay="0"/>
                                          </p:stCondLst>
                                        </p:cTn>
                                        <p:tgtEl>
                                          <p:spTgt spid="7">
                                            <p:txEl>
                                              <p:pRg st="3" end="3"/>
                                            </p:txEl>
                                          </p:spTgt>
                                        </p:tgtEl>
                                        <p:attrNameLst>
                                          <p:attrName>style.visibility</p:attrName>
                                        </p:attrNameLst>
                                      </p:cBhvr>
                                      <p:to>
                                        <p:strVal val="visible"/>
                                      </p:to>
                                    </p:set>
                                    <p:animEffect transition="in" filter="circle(in)">
                                      <p:cBhvr>
                                        <p:cTn id="16" dur="1000"/>
                                        <p:tgtEl>
                                          <p:spTgt spid="7">
                                            <p:txEl>
                                              <p:pRg st="3" end="3"/>
                                            </p:txEl>
                                          </p:spTgt>
                                        </p:tgtEl>
                                      </p:cBhvr>
                                    </p:animEffect>
                                  </p:childTnLst>
                                </p:cTn>
                              </p:par>
                              <p:par>
                                <p:cTn id="17" presetID="6" presetClass="entr" presetSubtype="16" fill="hold" nodeType="withEffect">
                                  <p:stCondLst>
                                    <p:cond delay="0"/>
                                  </p:stCondLst>
                                  <p:childTnLst>
                                    <p:set>
                                      <p:cBhvr>
                                        <p:cTn id="18" dur="1" fill="hold">
                                          <p:stCondLst>
                                            <p:cond delay="0"/>
                                          </p:stCondLst>
                                        </p:cTn>
                                        <p:tgtEl>
                                          <p:spTgt spid="7">
                                            <p:txEl>
                                              <p:pRg st="4" end="4"/>
                                            </p:txEl>
                                          </p:spTgt>
                                        </p:tgtEl>
                                        <p:attrNameLst>
                                          <p:attrName>style.visibility</p:attrName>
                                        </p:attrNameLst>
                                      </p:cBhvr>
                                      <p:to>
                                        <p:strVal val="visible"/>
                                      </p:to>
                                    </p:set>
                                    <p:animEffect transition="in" filter="circle(in)">
                                      <p:cBhvr>
                                        <p:cTn id="19" dur="1000"/>
                                        <p:tgtEl>
                                          <p:spTgt spid="7">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96"/>
        <p:cNvGrpSpPr/>
        <p:nvPr/>
      </p:nvGrpSpPr>
      <p:grpSpPr>
        <a:xfrm>
          <a:off x="0" y="0"/>
          <a:ext cx="0" cy="0"/>
          <a:chOff x="0" y="0"/>
          <a:chExt cx="0" cy="0"/>
        </a:xfrm>
      </p:grpSpPr>
      <p:sp>
        <p:nvSpPr>
          <p:cNvPr id="697" name="Google Shape;697;p60"/>
          <p:cNvSpPr txBox="1">
            <a:spLocks noGrp="1"/>
          </p:cNvSpPr>
          <p:nvPr>
            <p:ph type="title"/>
          </p:nvPr>
        </p:nvSpPr>
        <p:spPr>
          <a:xfrm>
            <a:off x="487317" y="1724082"/>
            <a:ext cx="3597900" cy="136422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4000" dirty="0" smtClean="0">
                <a:solidFill>
                  <a:schemeClr val="bg2"/>
                </a:solidFill>
              </a:rPr>
              <a:t>04. </a:t>
            </a:r>
            <a:r>
              <a:rPr lang="en-US" sz="4000" dirty="0" smtClean="0">
                <a:solidFill>
                  <a:schemeClr val="bg2"/>
                </a:solidFill>
              </a:rPr>
              <a:t>Demo chương trình</a:t>
            </a:r>
            <a:endParaRPr sz="4000" dirty="0">
              <a:solidFill>
                <a:schemeClr val="bg2"/>
              </a:solidFill>
            </a:endParaRPr>
          </a:p>
        </p:txBody>
      </p:sp>
      <p:grpSp>
        <p:nvGrpSpPr>
          <p:cNvPr id="699" name="Google Shape;699;p60"/>
          <p:cNvGrpSpPr/>
          <p:nvPr/>
        </p:nvGrpSpPr>
        <p:grpSpPr>
          <a:xfrm>
            <a:off x="5151205" y="1323607"/>
            <a:ext cx="3432984" cy="2496295"/>
            <a:chOff x="331763" y="414153"/>
            <a:chExt cx="6903246" cy="5019697"/>
          </a:xfrm>
        </p:grpSpPr>
        <p:sp>
          <p:nvSpPr>
            <p:cNvPr id="700" name="Google Shape;700;p60"/>
            <p:cNvSpPr/>
            <p:nvPr/>
          </p:nvSpPr>
          <p:spPr>
            <a:xfrm>
              <a:off x="2953125" y="4725150"/>
              <a:ext cx="1660725" cy="708700"/>
            </a:xfrm>
            <a:custGeom>
              <a:avLst/>
              <a:gdLst/>
              <a:ahLst/>
              <a:cxnLst/>
              <a:rect l="l" t="t" r="r" b="b"/>
              <a:pathLst>
                <a:path w="66429" h="28348" extrusionOk="0">
                  <a:moveTo>
                    <a:pt x="6889" y="1"/>
                  </a:moveTo>
                  <a:lnTo>
                    <a:pt x="1" y="28347"/>
                  </a:lnTo>
                  <a:lnTo>
                    <a:pt x="66429" y="28347"/>
                  </a:lnTo>
                  <a:lnTo>
                    <a:pt x="59475" y="1"/>
                  </a:lnTo>
                  <a:lnTo>
                    <a:pt x="33182" y="464"/>
                  </a:lnTo>
                  <a:lnTo>
                    <a:pt x="6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60"/>
            <p:cNvSpPr/>
            <p:nvPr/>
          </p:nvSpPr>
          <p:spPr>
            <a:xfrm>
              <a:off x="331763" y="414153"/>
              <a:ext cx="6903246" cy="4353879"/>
            </a:xfrm>
            <a:custGeom>
              <a:avLst/>
              <a:gdLst/>
              <a:ahLst/>
              <a:cxnLst/>
              <a:rect l="l" t="t" r="r" b="b"/>
              <a:pathLst>
                <a:path w="248162" h="181204" extrusionOk="0">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60"/>
            <p:cNvSpPr/>
            <p:nvPr/>
          </p:nvSpPr>
          <p:spPr>
            <a:xfrm>
              <a:off x="547300" y="600323"/>
              <a:ext cx="6472159" cy="3981525"/>
            </a:xfrm>
            <a:custGeom>
              <a:avLst/>
              <a:gdLst/>
              <a:ahLst/>
              <a:cxnLst/>
              <a:rect l="l" t="t" r="r" b="b"/>
              <a:pathLst>
                <a:path w="232665" h="165707" extrusionOk="0">
                  <a:moveTo>
                    <a:pt x="1" y="1"/>
                  </a:moveTo>
                  <a:lnTo>
                    <a:pt x="1" y="24307"/>
                  </a:lnTo>
                  <a:lnTo>
                    <a:pt x="1" y="165707"/>
                  </a:lnTo>
                  <a:lnTo>
                    <a:pt x="232665" y="165707"/>
                  </a:lnTo>
                  <a:lnTo>
                    <a:pt x="232665" y="121532"/>
                  </a:lnTo>
                  <a:lnTo>
                    <a:pt x="2326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60"/>
            <p:cNvSpPr/>
            <p:nvPr/>
          </p:nvSpPr>
          <p:spPr>
            <a:xfrm>
              <a:off x="2772650" y="5206975"/>
              <a:ext cx="2020025" cy="226875"/>
            </a:xfrm>
            <a:custGeom>
              <a:avLst/>
              <a:gdLst/>
              <a:ahLst/>
              <a:cxnLst/>
              <a:rect l="l" t="t" r="r" b="b"/>
              <a:pathLst>
                <a:path w="80801" h="9075" extrusionOk="0">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04" name="Google Shape;704;p60"/>
          <p:cNvPicPr preferRelativeResize="0"/>
          <p:nvPr/>
        </p:nvPicPr>
        <p:blipFill rotWithShape="1">
          <a:blip r:embed="rId3">
            <a:alphaModFix/>
          </a:blip>
          <a:srcRect l="4170" r="4161"/>
          <a:stretch/>
        </p:blipFill>
        <p:spPr>
          <a:xfrm>
            <a:off x="5243103" y="1415833"/>
            <a:ext cx="3249111" cy="1981717"/>
          </a:xfrm>
          <a:prstGeom prst="rect">
            <a:avLst/>
          </a:prstGeom>
          <a:noFill/>
          <a:ln>
            <a:noFill/>
          </a:ln>
        </p:spPr>
      </p:pic>
      <p:sp>
        <p:nvSpPr>
          <p:cNvPr id="705" name="Google Shape;705;p60"/>
          <p:cNvSpPr/>
          <p:nvPr/>
        </p:nvSpPr>
        <p:spPr>
          <a:xfrm>
            <a:off x="4671285" y="1927043"/>
            <a:ext cx="1101924" cy="2102546"/>
          </a:xfrm>
          <a:custGeom>
            <a:avLst/>
            <a:gdLst/>
            <a:ahLst/>
            <a:cxnLst/>
            <a:rect l="l" t="t" r="r" b="b"/>
            <a:pathLst>
              <a:path w="84552" h="161331" extrusionOk="0">
                <a:moveTo>
                  <a:pt x="1" y="1"/>
                </a:moveTo>
                <a:lnTo>
                  <a:pt x="1" y="161331"/>
                </a:lnTo>
                <a:lnTo>
                  <a:pt x="84551" y="161331"/>
                </a:lnTo>
                <a:lnTo>
                  <a:pt x="84551" y="1"/>
                </a:lnTo>
                <a:close/>
              </a:path>
            </a:pathLst>
          </a:custGeom>
          <a:solidFill>
            <a:srgbClr val="C2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6" name="Google Shape;706;p60"/>
          <p:cNvGrpSpPr/>
          <p:nvPr/>
        </p:nvGrpSpPr>
        <p:grpSpPr>
          <a:xfrm>
            <a:off x="4615119" y="1806239"/>
            <a:ext cx="1214752" cy="2465737"/>
            <a:chOff x="5186401" y="494525"/>
            <a:chExt cx="1834973" cy="3724678"/>
          </a:xfrm>
        </p:grpSpPr>
        <p:sp>
          <p:nvSpPr>
            <p:cNvPr id="707" name="Google Shape;707;p60"/>
            <p:cNvSpPr/>
            <p:nvPr/>
          </p:nvSpPr>
          <p:spPr>
            <a:xfrm>
              <a:off x="5186401" y="494525"/>
              <a:ext cx="1834973" cy="3724678"/>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60"/>
            <p:cNvSpPr/>
            <p:nvPr/>
          </p:nvSpPr>
          <p:spPr>
            <a:xfrm>
              <a:off x="5890455" y="3969678"/>
              <a:ext cx="458108" cy="154724"/>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09" name="Google Shape;709;p60"/>
          <p:cNvPicPr preferRelativeResize="0"/>
          <p:nvPr/>
        </p:nvPicPr>
        <p:blipFill rotWithShape="1">
          <a:blip r:embed="rId4">
            <a:alphaModFix/>
          </a:blip>
          <a:srcRect l="7132" r="7141"/>
          <a:stretch/>
        </p:blipFill>
        <p:spPr>
          <a:xfrm>
            <a:off x="4671290" y="1927046"/>
            <a:ext cx="1101895" cy="2102528"/>
          </a:xfrm>
          <a:prstGeom prst="rect">
            <a:avLst/>
          </a:prstGeom>
          <a:noFill/>
          <a:ln>
            <a:noFill/>
          </a:ln>
        </p:spPr>
      </p:pic>
      <p:pic>
        <p:nvPicPr>
          <p:cNvPr id="710" name="Google Shape;710;p60"/>
          <p:cNvPicPr preferRelativeResize="0"/>
          <p:nvPr/>
        </p:nvPicPr>
        <p:blipFill>
          <a:blip r:embed="rId5">
            <a:alphaModFix/>
          </a:blip>
          <a:stretch>
            <a:fillRect/>
          </a:stretch>
        </p:blipFill>
        <p:spPr>
          <a:xfrm>
            <a:off x="7192076" y="119926"/>
            <a:ext cx="1858774" cy="1997251"/>
          </a:xfrm>
          <a:prstGeom prst="rect">
            <a:avLst/>
          </a:prstGeom>
          <a:noFill/>
          <a:ln>
            <a:noFill/>
          </a:ln>
        </p:spPr>
      </p:pic>
      <p:pic>
        <p:nvPicPr>
          <p:cNvPr id="711" name="Google Shape;711;p60"/>
          <p:cNvPicPr preferRelativeResize="0"/>
          <p:nvPr/>
        </p:nvPicPr>
        <p:blipFill>
          <a:blip r:embed="rId6">
            <a:alphaModFix/>
          </a:blip>
          <a:stretch>
            <a:fillRect/>
          </a:stretch>
        </p:blipFill>
        <p:spPr>
          <a:xfrm>
            <a:off x="-938700" y="2885950"/>
            <a:ext cx="3168801" cy="2993199"/>
          </a:xfrm>
          <a:prstGeom prst="rect">
            <a:avLst/>
          </a:prstGeom>
          <a:noFill/>
          <a:ln>
            <a:noFill/>
          </a:ln>
        </p:spPr>
      </p:pic>
      <p:pic>
        <p:nvPicPr>
          <p:cNvPr id="712" name="Google Shape;712;p60"/>
          <p:cNvPicPr preferRelativeResize="0"/>
          <p:nvPr/>
        </p:nvPicPr>
        <p:blipFill>
          <a:blip r:embed="rId7">
            <a:alphaModFix/>
          </a:blip>
          <a:stretch>
            <a:fillRect/>
          </a:stretch>
        </p:blipFill>
        <p:spPr>
          <a:xfrm>
            <a:off x="775214" y="3682551"/>
            <a:ext cx="2031222" cy="1997249"/>
          </a:xfrm>
          <a:prstGeom prst="rect">
            <a:avLst/>
          </a:prstGeom>
          <a:noFill/>
          <a:ln>
            <a:noFill/>
          </a:ln>
        </p:spPr>
      </p:pic>
    </p:spTree>
    <p:extLst>
      <p:ext uri="{BB962C8B-B14F-4D97-AF65-F5344CB8AC3E}">
        <p14:creationId xmlns:p14="http://schemas.microsoft.com/office/powerpoint/2010/main" val="242400845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16"/>
        <p:cNvGrpSpPr/>
        <p:nvPr/>
      </p:nvGrpSpPr>
      <p:grpSpPr>
        <a:xfrm>
          <a:off x="0" y="0"/>
          <a:ext cx="0" cy="0"/>
          <a:chOff x="0" y="0"/>
          <a:chExt cx="0" cy="0"/>
        </a:xfrm>
      </p:grpSpPr>
      <p:sp>
        <p:nvSpPr>
          <p:cNvPr id="717" name="Google Shape;717;p61"/>
          <p:cNvSpPr txBox="1">
            <a:spLocks noGrp="1"/>
          </p:cNvSpPr>
          <p:nvPr>
            <p:ph type="title"/>
          </p:nvPr>
        </p:nvSpPr>
        <p:spPr>
          <a:xfrm>
            <a:off x="921224" y="764275"/>
            <a:ext cx="5874814" cy="188339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Thanks for listening</a:t>
            </a:r>
            <a:endParaRPr dirty="0"/>
          </a:p>
        </p:txBody>
      </p:sp>
      <p:sp>
        <p:nvSpPr>
          <p:cNvPr id="720" name="Google Shape;720;p61"/>
          <p:cNvSpPr/>
          <p:nvPr/>
        </p:nvSpPr>
        <p:spPr>
          <a:xfrm>
            <a:off x="2937003" y="3031130"/>
            <a:ext cx="527497" cy="528107"/>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1" name="Google Shape;721;p61"/>
          <p:cNvGrpSpPr/>
          <p:nvPr/>
        </p:nvGrpSpPr>
        <p:grpSpPr>
          <a:xfrm>
            <a:off x="3621730" y="3070916"/>
            <a:ext cx="528081" cy="527533"/>
            <a:chOff x="3303268" y="3817349"/>
            <a:chExt cx="346056" cy="345674"/>
          </a:xfrm>
        </p:grpSpPr>
        <p:sp>
          <p:nvSpPr>
            <p:cNvPr id="722" name="Google Shape;722;p61"/>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61"/>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61"/>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61"/>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 name="Google Shape;726;p61"/>
          <p:cNvGrpSpPr/>
          <p:nvPr/>
        </p:nvGrpSpPr>
        <p:grpSpPr>
          <a:xfrm>
            <a:off x="4308136" y="3031595"/>
            <a:ext cx="528081" cy="527533"/>
            <a:chOff x="3752358" y="3817349"/>
            <a:chExt cx="346056" cy="345674"/>
          </a:xfrm>
        </p:grpSpPr>
        <p:sp>
          <p:nvSpPr>
            <p:cNvPr id="727" name="Google Shape;727;p61"/>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61"/>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61"/>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61"/>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 name="Google Shape;731;p61"/>
          <p:cNvGrpSpPr/>
          <p:nvPr/>
        </p:nvGrpSpPr>
        <p:grpSpPr>
          <a:xfrm>
            <a:off x="4993447" y="3031595"/>
            <a:ext cx="528033" cy="527533"/>
            <a:chOff x="4201447" y="3817349"/>
            <a:chExt cx="346024" cy="345674"/>
          </a:xfrm>
        </p:grpSpPr>
        <p:sp>
          <p:nvSpPr>
            <p:cNvPr id="732" name="Google Shape;732;p61"/>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61"/>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 name="Google Shape;734;p61"/>
          <p:cNvGrpSpPr/>
          <p:nvPr/>
        </p:nvGrpSpPr>
        <p:grpSpPr>
          <a:xfrm>
            <a:off x="5678808" y="3031608"/>
            <a:ext cx="528081" cy="527533"/>
            <a:chOff x="2238181" y="4120624"/>
            <a:chExt cx="346056" cy="345674"/>
          </a:xfrm>
        </p:grpSpPr>
        <p:grpSp>
          <p:nvGrpSpPr>
            <p:cNvPr id="735" name="Google Shape;735;p61"/>
            <p:cNvGrpSpPr/>
            <p:nvPr/>
          </p:nvGrpSpPr>
          <p:grpSpPr>
            <a:xfrm>
              <a:off x="2309155" y="4177413"/>
              <a:ext cx="203862" cy="231903"/>
              <a:chOff x="1512725" y="258500"/>
              <a:chExt cx="4570900" cy="5199625"/>
            </a:xfrm>
          </p:grpSpPr>
          <p:sp>
            <p:nvSpPr>
              <p:cNvPr id="736" name="Google Shape;736;p61"/>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61"/>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8" name="Google Shape;738;p61"/>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Rectangle 1"/>
          <p:cNvSpPr/>
          <p:nvPr/>
        </p:nvSpPr>
        <p:spPr>
          <a:xfrm>
            <a:off x="2142699" y="3712191"/>
            <a:ext cx="4892722" cy="477672"/>
          </a:xfrm>
          <a:prstGeom prst="rect">
            <a:avLst/>
          </a:prstGeom>
          <a:solidFill>
            <a:schemeClr val="accent3">
              <a:lumMod val="20000"/>
              <a:lumOff val="80000"/>
            </a:schemeClr>
          </a:solidFill>
          <a:ln>
            <a:solidFill>
              <a:schemeClr val="accent3">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Các nội dung chính</a:t>
            </a:r>
            <a:endParaRPr dirty="0"/>
          </a:p>
        </p:txBody>
      </p:sp>
      <p:sp>
        <p:nvSpPr>
          <p:cNvPr id="252" name="Google Shape;252;p34"/>
          <p:cNvSpPr txBox="1">
            <a:spLocks noGrp="1"/>
          </p:cNvSpPr>
          <p:nvPr>
            <p:ph type="title" idx="5"/>
          </p:nvPr>
        </p:nvSpPr>
        <p:spPr>
          <a:xfrm>
            <a:off x="1345549" y="1326707"/>
            <a:ext cx="675565" cy="64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01</a:t>
            </a:r>
            <a:endParaRPr dirty="0"/>
          </a:p>
        </p:txBody>
      </p:sp>
      <p:sp>
        <p:nvSpPr>
          <p:cNvPr id="253" name="Google Shape;253;p34"/>
          <p:cNvSpPr txBox="1">
            <a:spLocks noGrp="1"/>
          </p:cNvSpPr>
          <p:nvPr>
            <p:ph type="title" idx="7"/>
          </p:nvPr>
        </p:nvSpPr>
        <p:spPr>
          <a:xfrm>
            <a:off x="5191373" y="1281350"/>
            <a:ext cx="711284" cy="64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sp>
        <p:nvSpPr>
          <p:cNvPr id="254" name="Google Shape;254;p34"/>
          <p:cNvSpPr txBox="1">
            <a:spLocks noGrp="1"/>
          </p:cNvSpPr>
          <p:nvPr>
            <p:ph type="title" idx="8"/>
          </p:nvPr>
        </p:nvSpPr>
        <p:spPr>
          <a:xfrm>
            <a:off x="5191373" y="2977546"/>
            <a:ext cx="921492" cy="64013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04</a:t>
            </a:r>
            <a:endParaRPr dirty="0"/>
          </a:p>
        </p:txBody>
      </p:sp>
      <p:sp>
        <p:nvSpPr>
          <p:cNvPr id="255" name="Google Shape;255;p34"/>
          <p:cNvSpPr txBox="1">
            <a:spLocks noGrp="1"/>
          </p:cNvSpPr>
          <p:nvPr>
            <p:ph type="title" idx="6"/>
          </p:nvPr>
        </p:nvSpPr>
        <p:spPr>
          <a:xfrm>
            <a:off x="1340974" y="2977546"/>
            <a:ext cx="954600" cy="64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sp>
        <p:nvSpPr>
          <p:cNvPr id="256" name="Google Shape;256;p34"/>
          <p:cNvSpPr txBox="1">
            <a:spLocks noGrp="1"/>
          </p:cNvSpPr>
          <p:nvPr>
            <p:ph type="subTitle" idx="9"/>
          </p:nvPr>
        </p:nvSpPr>
        <p:spPr>
          <a:xfrm>
            <a:off x="720000" y="1865543"/>
            <a:ext cx="1596788" cy="725172"/>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smtClean="0"/>
              <a:t>Tổng quan về đề tài </a:t>
            </a:r>
            <a:endParaRPr dirty="0"/>
          </a:p>
        </p:txBody>
      </p:sp>
      <p:sp>
        <p:nvSpPr>
          <p:cNvPr id="257" name="Google Shape;257;p34"/>
          <p:cNvSpPr txBox="1">
            <a:spLocks noGrp="1"/>
          </p:cNvSpPr>
          <p:nvPr>
            <p:ph type="subTitle" idx="13"/>
          </p:nvPr>
        </p:nvSpPr>
        <p:spPr>
          <a:xfrm>
            <a:off x="4865426" y="1818549"/>
            <a:ext cx="1931159" cy="895301"/>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smtClean="0"/>
              <a:t>   Phân tích hệ thống</a:t>
            </a:r>
            <a:endParaRPr dirty="0"/>
          </a:p>
        </p:txBody>
      </p:sp>
      <p:sp>
        <p:nvSpPr>
          <p:cNvPr id="258" name="Google Shape;258;p34"/>
          <p:cNvSpPr txBox="1">
            <a:spLocks noGrp="1"/>
          </p:cNvSpPr>
          <p:nvPr>
            <p:ph type="subTitle" idx="14"/>
          </p:nvPr>
        </p:nvSpPr>
        <p:spPr>
          <a:xfrm>
            <a:off x="4669480" y="3608051"/>
            <a:ext cx="1965277" cy="801924"/>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smtClean="0"/>
              <a:t>Demo chương trình</a:t>
            </a:r>
            <a:endParaRPr dirty="0"/>
          </a:p>
        </p:txBody>
      </p:sp>
      <p:sp>
        <p:nvSpPr>
          <p:cNvPr id="259" name="Google Shape;259;p34"/>
          <p:cNvSpPr txBox="1">
            <a:spLocks noGrp="1"/>
          </p:cNvSpPr>
          <p:nvPr>
            <p:ph type="subTitle" idx="15"/>
          </p:nvPr>
        </p:nvSpPr>
        <p:spPr>
          <a:xfrm>
            <a:off x="720000" y="3608051"/>
            <a:ext cx="1453406" cy="792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dirty="0" smtClean="0"/>
              <a:t>    Kết quả đạt được</a:t>
            </a:r>
          </a:p>
        </p:txBody>
      </p:sp>
      <p:pic>
        <p:nvPicPr>
          <p:cNvPr id="260" name="Google Shape;260;p34"/>
          <p:cNvPicPr preferRelativeResize="0"/>
          <p:nvPr/>
        </p:nvPicPr>
        <p:blipFill>
          <a:blip r:embed="rId3">
            <a:alphaModFix/>
          </a:blip>
          <a:stretch>
            <a:fillRect/>
          </a:stretch>
        </p:blipFill>
        <p:spPr>
          <a:xfrm>
            <a:off x="6542025" y="2816850"/>
            <a:ext cx="2841349" cy="2644351"/>
          </a:xfrm>
          <a:prstGeom prst="rect">
            <a:avLst/>
          </a:prstGeom>
          <a:noFill/>
          <a:ln>
            <a:noFill/>
          </a:ln>
        </p:spPr>
      </p:pic>
      <p:pic>
        <p:nvPicPr>
          <p:cNvPr id="3" name="Picture 2"/>
          <p:cNvPicPr>
            <a:picLocks noChangeAspect="1"/>
          </p:cNvPicPr>
          <p:nvPr/>
        </p:nvPicPr>
        <p:blipFill>
          <a:blip r:embed="rId4"/>
          <a:stretch>
            <a:fillRect/>
          </a:stretch>
        </p:blipFill>
        <p:spPr>
          <a:xfrm>
            <a:off x="2074673" y="1509435"/>
            <a:ext cx="3045196" cy="2408830"/>
          </a:xfrm>
          <a:prstGeom prst="rect">
            <a:avLst/>
          </a:prstGeom>
        </p:spPr>
      </p:pic>
    </p:spTree>
    <p:extLst>
      <p:ext uri="{BB962C8B-B14F-4D97-AF65-F5344CB8AC3E}">
        <p14:creationId xmlns:p14="http://schemas.microsoft.com/office/powerpoint/2010/main" val="7008427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52"/>
                                        </p:tgtEl>
                                        <p:attrNameLst>
                                          <p:attrName>style.visibility</p:attrName>
                                        </p:attrNameLst>
                                      </p:cBhvr>
                                      <p:to>
                                        <p:strVal val="visible"/>
                                      </p:to>
                                    </p:set>
                                    <p:anim calcmode="lin" valueType="num">
                                      <p:cBhvr additive="base">
                                        <p:cTn id="13" dur="500" fill="hold"/>
                                        <p:tgtEl>
                                          <p:spTgt spid="252"/>
                                        </p:tgtEl>
                                        <p:attrNameLst>
                                          <p:attrName>ppt_x</p:attrName>
                                        </p:attrNameLst>
                                      </p:cBhvr>
                                      <p:tavLst>
                                        <p:tav tm="0">
                                          <p:val>
                                            <p:strVal val="#ppt_x"/>
                                          </p:val>
                                        </p:tav>
                                        <p:tav tm="100000">
                                          <p:val>
                                            <p:strVal val="#ppt_x"/>
                                          </p:val>
                                        </p:tav>
                                      </p:tavLst>
                                    </p:anim>
                                    <p:anim calcmode="lin" valueType="num">
                                      <p:cBhvr additive="base">
                                        <p:cTn id="14" dur="500" fill="hold"/>
                                        <p:tgtEl>
                                          <p:spTgt spid="252"/>
                                        </p:tgtEl>
                                        <p:attrNameLst>
                                          <p:attrName>ppt_y</p:attrName>
                                        </p:attrNameLst>
                                      </p:cBhvr>
                                      <p:tavLst>
                                        <p:tav tm="0">
                                          <p:val>
                                            <p:strVal val="1+#ppt_h/2"/>
                                          </p:val>
                                        </p:tav>
                                        <p:tav tm="100000">
                                          <p:val>
                                            <p:strVal val="#ppt_y"/>
                                          </p:val>
                                        </p:tav>
                                      </p:tavLst>
                                    </p:anim>
                                  </p:childTnLst>
                                </p:cTn>
                              </p:par>
                              <p:par>
                                <p:cTn id="15" presetID="2" presetClass="entr" presetSubtype="4" fill="hold" grpId="0" nodeType="withEffect">
                                  <p:stCondLst>
                                    <p:cond delay="0"/>
                                  </p:stCondLst>
                                  <p:childTnLst>
                                    <p:set>
                                      <p:cBhvr>
                                        <p:cTn id="16" dur="1" fill="hold">
                                          <p:stCondLst>
                                            <p:cond delay="0"/>
                                          </p:stCondLst>
                                        </p:cTn>
                                        <p:tgtEl>
                                          <p:spTgt spid="256">
                                            <p:txEl>
                                              <p:pRg st="0" end="0"/>
                                            </p:txEl>
                                          </p:spTgt>
                                        </p:tgtEl>
                                        <p:attrNameLst>
                                          <p:attrName>style.visibility</p:attrName>
                                        </p:attrNameLst>
                                      </p:cBhvr>
                                      <p:to>
                                        <p:strVal val="visible"/>
                                      </p:to>
                                    </p:set>
                                    <p:anim calcmode="lin" valueType="num">
                                      <p:cBhvr additive="base">
                                        <p:cTn id="17" dur="500" fill="hold"/>
                                        <p:tgtEl>
                                          <p:spTgt spid="256">
                                            <p:txEl>
                                              <p:pRg st="0" end="0"/>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256">
                                            <p:txEl>
                                              <p:pRg st="0" end="0"/>
                                            </p:txEl>
                                          </p:spTgt>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255"/>
                                        </p:tgtEl>
                                        <p:attrNameLst>
                                          <p:attrName>style.visibility</p:attrName>
                                        </p:attrNameLst>
                                      </p:cBhvr>
                                      <p:to>
                                        <p:strVal val="visible"/>
                                      </p:to>
                                    </p:set>
                                    <p:anim calcmode="lin" valueType="num">
                                      <p:cBhvr additive="base">
                                        <p:cTn id="21" dur="500" fill="hold"/>
                                        <p:tgtEl>
                                          <p:spTgt spid="255"/>
                                        </p:tgtEl>
                                        <p:attrNameLst>
                                          <p:attrName>ppt_x</p:attrName>
                                        </p:attrNameLst>
                                      </p:cBhvr>
                                      <p:tavLst>
                                        <p:tav tm="0">
                                          <p:val>
                                            <p:strVal val="#ppt_x"/>
                                          </p:val>
                                        </p:tav>
                                        <p:tav tm="100000">
                                          <p:val>
                                            <p:strVal val="#ppt_x"/>
                                          </p:val>
                                        </p:tav>
                                      </p:tavLst>
                                    </p:anim>
                                    <p:anim calcmode="lin" valueType="num">
                                      <p:cBhvr additive="base">
                                        <p:cTn id="22" dur="500" fill="hold"/>
                                        <p:tgtEl>
                                          <p:spTgt spid="255"/>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258">
                                            <p:txEl>
                                              <p:pRg st="0" end="0"/>
                                            </p:txEl>
                                          </p:spTgt>
                                        </p:tgtEl>
                                        <p:attrNameLst>
                                          <p:attrName>style.visibility</p:attrName>
                                        </p:attrNameLst>
                                      </p:cBhvr>
                                      <p:to>
                                        <p:strVal val="visible"/>
                                      </p:to>
                                    </p:set>
                                    <p:anim calcmode="lin" valueType="num">
                                      <p:cBhvr additive="base">
                                        <p:cTn id="25" dur="500" fill="hold"/>
                                        <p:tgtEl>
                                          <p:spTgt spid="258">
                                            <p:txEl>
                                              <p:pRg st="0" end="0"/>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258">
                                            <p:txEl>
                                              <p:pRg st="0" end="0"/>
                                            </p:txEl>
                                          </p:spTgt>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253"/>
                                        </p:tgtEl>
                                        <p:attrNameLst>
                                          <p:attrName>style.visibility</p:attrName>
                                        </p:attrNameLst>
                                      </p:cBhvr>
                                      <p:to>
                                        <p:strVal val="visible"/>
                                      </p:to>
                                    </p:set>
                                    <p:anim calcmode="lin" valueType="num">
                                      <p:cBhvr additive="base">
                                        <p:cTn id="29" dur="500" fill="hold"/>
                                        <p:tgtEl>
                                          <p:spTgt spid="253"/>
                                        </p:tgtEl>
                                        <p:attrNameLst>
                                          <p:attrName>ppt_x</p:attrName>
                                        </p:attrNameLst>
                                      </p:cBhvr>
                                      <p:tavLst>
                                        <p:tav tm="0">
                                          <p:val>
                                            <p:strVal val="#ppt_x"/>
                                          </p:val>
                                        </p:tav>
                                        <p:tav tm="100000">
                                          <p:val>
                                            <p:strVal val="#ppt_x"/>
                                          </p:val>
                                        </p:tav>
                                      </p:tavLst>
                                    </p:anim>
                                    <p:anim calcmode="lin" valueType="num">
                                      <p:cBhvr additive="base">
                                        <p:cTn id="30" dur="500" fill="hold"/>
                                        <p:tgtEl>
                                          <p:spTgt spid="253"/>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257">
                                            <p:txEl>
                                              <p:pRg st="0" end="0"/>
                                            </p:txEl>
                                          </p:spTgt>
                                        </p:tgtEl>
                                        <p:attrNameLst>
                                          <p:attrName>style.visibility</p:attrName>
                                        </p:attrNameLst>
                                      </p:cBhvr>
                                      <p:to>
                                        <p:strVal val="visible"/>
                                      </p:to>
                                    </p:set>
                                    <p:anim calcmode="lin" valueType="num">
                                      <p:cBhvr additive="base">
                                        <p:cTn id="33" dur="500" fill="hold"/>
                                        <p:tgtEl>
                                          <p:spTgt spid="257">
                                            <p:txEl>
                                              <p:pRg st="0" end="0"/>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257">
                                            <p:txEl>
                                              <p:pRg st="0" end="0"/>
                                            </p:txEl>
                                          </p:spTgt>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0"/>
                                  </p:stCondLst>
                                  <p:childTnLst>
                                    <p:set>
                                      <p:cBhvr>
                                        <p:cTn id="36" dur="1" fill="hold">
                                          <p:stCondLst>
                                            <p:cond delay="0"/>
                                          </p:stCondLst>
                                        </p:cTn>
                                        <p:tgtEl>
                                          <p:spTgt spid="254"/>
                                        </p:tgtEl>
                                        <p:attrNameLst>
                                          <p:attrName>style.visibility</p:attrName>
                                        </p:attrNameLst>
                                      </p:cBhvr>
                                      <p:to>
                                        <p:strVal val="visible"/>
                                      </p:to>
                                    </p:set>
                                    <p:anim calcmode="lin" valueType="num">
                                      <p:cBhvr additive="base">
                                        <p:cTn id="37" dur="500" fill="hold"/>
                                        <p:tgtEl>
                                          <p:spTgt spid="254"/>
                                        </p:tgtEl>
                                        <p:attrNameLst>
                                          <p:attrName>ppt_x</p:attrName>
                                        </p:attrNameLst>
                                      </p:cBhvr>
                                      <p:tavLst>
                                        <p:tav tm="0">
                                          <p:val>
                                            <p:strVal val="#ppt_x"/>
                                          </p:val>
                                        </p:tav>
                                        <p:tav tm="100000">
                                          <p:val>
                                            <p:strVal val="#ppt_x"/>
                                          </p:val>
                                        </p:tav>
                                      </p:tavLst>
                                    </p:anim>
                                    <p:anim calcmode="lin" valueType="num">
                                      <p:cBhvr additive="base">
                                        <p:cTn id="38" dur="500" fill="hold"/>
                                        <p:tgtEl>
                                          <p:spTgt spid="254"/>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0"/>
                                  </p:stCondLst>
                                  <p:childTnLst>
                                    <p:set>
                                      <p:cBhvr>
                                        <p:cTn id="40" dur="1" fill="hold">
                                          <p:stCondLst>
                                            <p:cond delay="0"/>
                                          </p:stCondLst>
                                        </p:cTn>
                                        <p:tgtEl>
                                          <p:spTgt spid="259">
                                            <p:txEl>
                                              <p:pRg st="0" end="0"/>
                                            </p:txEl>
                                          </p:spTgt>
                                        </p:tgtEl>
                                        <p:attrNameLst>
                                          <p:attrName>style.visibility</p:attrName>
                                        </p:attrNameLst>
                                      </p:cBhvr>
                                      <p:to>
                                        <p:strVal val="visible"/>
                                      </p:to>
                                    </p:set>
                                    <p:anim calcmode="lin" valueType="num">
                                      <p:cBhvr additive="base">
                                        <p:cTn id="41" dur="500" fill="hold"/>
                                        <p:tgtEl>
                                          <p:spTgt spid="259">
                                            <p:txEl>
                                              <p:pRg st="0" end="0"/>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259">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2" grpId="0"/>
      <p:bldP spid="253" grpId="0"/>
      <p:bldP spid="254" grpId="0"/>
      <p:bldP spid="255" grpId="0"/>
      <p:bldP spid="256" grpId="0" build="p"/>
      <p:bldP spid="257" grpId="0" build="p"/>
      <p:bldP spid="258" grpId="0" build="p"/>
      <p:bldP spid="259"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88"/>
        <p:cNvGrpSpPr/>
        <p:nvPr/>
      </p:nvGrpSpPr>
      <p:grpSpPr>
        <a:xfrm>
          <a:off x="0" y="0"/>
          <a:ext cx="0" cy="0"/>
          <a:chOff x="0" y="0"/>
          <a:chExt cx="0" cy="0"/>
        </a:xfrm>
      </p:grpSpPr>
      <p:sp>
        <p:nvSpPr>
          <p:cNvPr id="589" name="Google Shape;589;p57"/>
          <p:cNvSpPr txBox="1">
            <a:spLocks noGrp="1"/>
          </p:cNvSpPr>
          <p:nvPr>
            <p:ph type="title"/>
          </p:nvPr>
        </p:nvSpPr>
        <p:spPr>
          <a:xfrm>
            <a:off x="666326" y="1201005"/>
            <a:ext cx="7703950" cy="204034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000" dirty="0" smtClean="0">
                <a:solidFill>
                  <a:schemeClr val="bg2"/>
                </a:solidFill>
              </a:rPr>
              <a:t>01.</a:t>
            </a:r>
            <a:r>
              <a:rPr lang="en" sz="4000" dirty="0">
                <a:solidFill>
                  <a:schemeClr val="bg2"/>
                </a:solidFill>
              </a:rPr>
              <a:t/>
            </a:r>
            <a:br>
              <a:rPr lang="en" sz="4000" dirty="0">
                <a:solidFill>
                  <a:schemeClr val="bg2"/>
                </a:solidFill>
              </a:rPr>
            </a:br>
            <a:r>
              <a:rPr lang="en" sz="4000" dirty="0" smtClean="0">
                <a:solidFill>
                  <a:schemeClr val="bg2"/>
                </a:solidFill>
              </a:rPr>
              <a:t> Tổng quan về đề tài</a:t>
            </a:r>
            <a:endParaRPr sz="4000" dirty="0">
              <a:solidFill>
                <a:schemeClr val="bg2"/>
              </a:solidFill>
            </a:endParaRPr>
          </a:p>
        </p:txBody>
      </p:sp>
      <p:sp>
        <p:nvSpPr>
          <p:cNvPr id="590" name="Google Shape;590;p57"/>
          <p:cNvSpPr/>
          <p:nvPr/>
        </p:nvSpPr>
        <p:spPr>
          <a:xfrm>
            <a:off x="720025" y="1580131"/>
            <a:ext cx="1766700" cy="2829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endParaRPr dirty="0">
              <a:solidFill>
                <a:schemeClr val="dk1"/>
              </a:solidFill>
              <a:latin typeface="Arimo"/>
              <a:ea typeface="Arimo"/>
              <a:cs typeface="Arimo"/>
              <a:sym typeface="Arimo"/>
            </a:endParaRPr>
          </a:p>
        </p:txBody>
      </p:sp>
      <p:sp>
        <p:nvSpPr>
          <p:cNvPr id="591" name="Google Shape;591;p57"/>
          <p:cNvSpPr/>
          <p:nvPr/>
        </p:nvSpPr>
        <p:spPr>
          <a:xfrm>
            <a:off x="5735293" y="1580226"/>
            <a:ext cx="2688657" cy="1083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endParaRPr dirty="0">
              <a:solidFill>
                <a:schemeClr val="dk1"/>
              </a:solidFill>
              <a:latin typeface="Arimo"/>
              <a:ea typeface="Arimo"/>
              <a:cs typeface="Arimo"/>
              <a:sym typeface="Arimo"/>
            </a:endParaRPr>
          </a:p>
        </p:txBody>
      </p:sp>
      <p:sp>
        <p:nvSpPr>
          <p:cNvPr id="593" name="Google Shape;593;p57"/>
          <p:cNvSpPr/>
          <p:nvPr/>
        </p:nvSpPr>
        <p:spPr>
          <a:xfrm>
            <a:off x="2751601" y="1580220"/>
            <a:ext cx="1766700" cy="501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endParaRPr dirty="0">
              <a:solidFill>
                <a:schemeClr val="dk1"/>
              </a:solidFill>
              <a:latin typeface="Arimo"/>
              <a:ea typeface="Arimo"/>
              <a:cs typeface="Arimo"/>
              <a:sym typeface="Arimo"/>
            </a:endParaRPr>
          </a:p>
        </p:txBody>
      </p:sp>
      <p:sp>
        <p:nvSpPr>
          <p:cNvPr id="2" name="Rectangle 1"/>
          <p:cNvSpPr/>
          <p:nvPr/>
        </p:nvSpPr>
        <p:spPr>
          <a:xfrm>
            <a:off x="720000" y="4016011"/>
            <a:ext cx="1902645" cy="307777"/>
          </a:xfrm>
          <a:prstGeom prst="rect">
            <a:avLst/>
          </a:prstGeom>
        </p:spPr>
        <p:txBody>
          <a:bodyPr wrap="square">
            <a:spAutoFit/>
          </a:bodyPr>
          <a:lstStyle/>
          <a:p>
            <a:pPr algn="just"/>
            <a:endParaRPr lang="vi-VN" dirty="0"/>
          </a:p>
        </p:txBody>
      </p:sp>
    </p:spTree>
    <p:extLst>
      <p:ext uri="{BB962C8B-B14F-4D97-AF65-F5344CB8AC3E}">
        <p14:creationId xmlns:p14="http://schemas.microsoft.com/office/powerpoint/2010/main" val="39907795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nodePh="1">
                                  <p:stCondLst>
                                    <p:cond delay="0"/>
                                  </p:stCondLst>
                                  <p:endCondLst>
                                    <p:cond evt="begin" delay="0">
                                      <p:tn val="5"/>
                                    </p:cond>
                                  </p:endCondLst>
                                  <p:childTnLst>
                                    <p:set>
                                      <p:cBhvr>
                                        <p:cTn id="6" dur="1" fill="hold">
                                          <p:stCondLst>
                                            <p:cond delay="0"/>
                                          </p:stCondLst>
                                        </p:cTn>
                                        <p:tgtEl>
                                          <p:spTgt spid="590"/>
                                        </p:tgtEl>
                                        <p:attrNameLst>
                                          <p:attrName>style.visibility</p:attrName>
                                        </p:attrNameLst>
                                      </p:cBhvr>
                                      <p:to>
                                        <p:strVal val="visible"/>
                                      </p:to>
                                    </p:set>
                                    <p:animEffect transition="in" filter="fade">
                                      <p:cBhvr>
                                        <p:cTn id="7" dur="500"/>
                                        <p:tgtEl>
                                          <p:spTgt spid="590"/>
                                        </p:tgtEl>
                                      </p:cBhvr>
                                    </p:animEffect>
                                    <p:anim calcmode="lin" valueType="num">
                                      <p:cBhvr>
                                        <p:cTn id="8" dur="500" fill="hold"/>
                                        <p:tgtEl>
                                          <p:spTgt spid="590"/>
                                        </p:tgtEl>
                                        <p:attrNameLst>
                                          <p:attrName>ppt_x</p:attrName>
                                        </p:attrNameLst>
                                      </p:cBhvr>
                                      <p:tavLst>
                                        <p:tav tm="0">
                                          <p:val>
                                            <p:strVal val="#ppt_x"/>
                                          </p:val>
                                        </p:tav>
                                        <p:tav tm="100000">
                                          <p:val>
                                            <p:strVal val="#ppt_x"/>
                                          </p:val>
                                        </p:tav>
                                      </p:tavLst>
                                    </p:anim>
                                    <p:anim calcmode="lin" valueType="num">
                                      <p:cBhvr>
                                        <p:cTn id="9" dur="500" fill="hold"/>
                                        <p:tgtEl>
                                          <p:spTgt spid="590"/>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nodePh="1">
                                  <p:stCondLst>
                                    <p:cond delay="0"/>
                                  </p:stCondLst>
                                  <p:endCondLst>
                                    <p:cond evt="begin" delay="0">
                                      <p:tn val="10"/>
                                    </p:cond>
                                  </p:end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0" grpId="0"/>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91" name="Google Shape;291;p38"/>
          <p:cNvSpPr txBox="1">
            <a:spLocks noGrp="1"/>
          </p:cNvSpPr>
          <p:nvPr>
            <p:ph type="subTitle" idx="3"/>
          </p:nvPr>
        </p:nvSpPr>
        <p:spPr>
          <a:xfrm>
            <a:off x="4183038" y="557572"/>
            <a:ext cx="4189863" cy="2595062"/>
          </a:xfrm>
          <a:prstGeom prst="rect">
            <a:avLst/>
          </a:prstGeom>
        </p:spPr>
        <p:txBody>
          <a:bodyPr spcFirstLastPara="1" wrap="square" lIns="91425" tIns="91425" rIns="91425" bIns="91425" anchor="t" anchorCtr="0">
            <a:noAutofit/>
          </a:bodyPr>
          <a:lstStyle/>
          <a:p>
            <a:pPr marL="0" lvl="0" indent="0" algn="just"/>
            <a:r>
              <a:rPr lang="en-US" sz="2000" dirty="0" smtClean="0">
                <a:solidFill>
                  <a:srgbClr val="FF0000"/>
                </a:solidFill>
              </a:rPr>
              <a:t>Thực trạng</a:t>
            </a:r>
            <a:endParaRPr lang="en-US" sz="1000" b="1" dirty="0" smtClean="0">
              <a:solidFill>
                <a:srgbClr val="000000"/>
              </a:solidFill>
            </a:endParaRPr>
          </a:p>
          <a:p>
            <a:pPr marL="0" lvl="0" indent="0" algn="just">
              <a:lnSpc>
                <a:spcPct val="150000"/>
              </a:lnSpc>
              <a:spcBef>
                <a:spcPts val="600"/>
              </a:spcBef>
            </a:pPr>
            <a:r>
              <a:rPr lang="vi-VN" sz="1200" b="1" dirty="0" smtClean="0">
                <a:solidFill>
                  <a:srgbClr val="000000"/>
                </a:solidFill>
              </a:rPr>
              <a:t>Quá </a:t>
            </a:r>
            <a:r>
              <a:rPr lang="vi-VN" sz="1200" b="1" dirty="0">
                <a:solidFill>
                  <a:srgbClr val="000000"/>
                </a:solidFill>
              </a:rPr>
              <a:t>tải tại cơ sở y tế</a:t>
            </a:r>
            <a:r>
              <a:rPr lang="vi-VN" sz="1200" dirty="0">
                <a:solidFill>
                  <a:srgbClr val="000000"/>
                </a:solidFill>
              </a:rPr>
              <a:t>: Các bệnh viện và phòng khám thường gặp tình trạng quá tải do số lượng bệnh nhân đến khám vượt quá khả năng phục vụ của họ</a:t>
            </a:r>
            <a:r>
              <a:rPr lang="vi-VN" sz="1200" dirty="0" smtClean="0">
                <a:solidFill>
                  <a:srgbClr val="000000"/>
                </a:solidFill>
              </a:rPr>
              <a:t>.</a:t>
            </a:r>
            <a:endParaRPr lang="en-US" sz="1200" dirty="0" smtClean="0">
              <a:solidFill>
                <a:srgbClr val="000000"/>
              </a:solidFill>
            </a:endParaRPr>
          </a:p>
          <a:p>
            <a:pPr marL="0" lvl="0" indent="0" algn="just">
              <a:lnSpc>
                <a:spcPct val="150000"/>
              </a:lnSpc>
              <a:spcBef>
                <a:spcPts val="600"/>
              </a:spcBef>
            </a:pPr>
            <a:r>
              <a:rPr lang="vi-VN" sz="1200" b="1" dirty="0">
                <a:solidFill>
                  <a:srgbClr val="000000"/>
                </a:solidFill>
              </a:rPr>
              <a:t>Chờ đợi không hiệu quả</a:t>
            </a:r>
            <a:r>
              <a:rPr lang="vi-VN" sz="1200" dirty="0">
                <a:solidFill>
                  <a:srgbClr val="000000"/>
                </a:solidFill>
              </a:rPr>
              <a:t>: Người bệnh thường phải chờ đợi lâu một cách không hiệu quả do không có sự tổ chức rõ ràng trong việc quản lý lịch hẹn và phân chia thời gian khám của bác sĩ</a:t>
            </a:r>
            <a:r>
              <a:rPr lang="vi-VN" sz="1200" dirty="0" smtClean="0">
                <a:solidFill>
                  <a:srgbClr val="000000"/>
                </a:solidFill>
              </a:rPr>
              <a:t>.</a:t>
            </a:r>
            <a:endParaRPr lang="vi-VN" sz="1200" dirty="0">
              <a:solidFill>
                <a:srgbClr val="000000"/>
              </a:solidFill>
            </a:endParaRPr>
          </a:p>
        </p:txBody>
      </p:sp>
      <p:sp>
        <p:nvSpPr>
          <p:cNvPr id="3" name="Title 2"/>
          <p:cNvSpPr>
            <a:spLocks noGrp="1"/>
          </p:cNvSpPr>
          <p:nvPr>
            <p:ph type="title"/>
          </p:nvPr>
        </p:nvSpPr>
        <p:spPr>
          <a:xfrm>
            <a:off x="576266" y="273844"/>
            <a:ext cx="3195794" cy="653620"/>
          </a:xfrm>
        </p:spPr>
        <p:txBody>
          <a:bodyPr/>
          <a:lstStyle/>
          <a:p>
            <a:r>
              <a:rPr lang="en-US" dirty="0" smtClean="0"/>
              <a:t>Lý do chọn đề tài</a:t>
            </a:r>
            <a:endParaRPr lang="en-US" dirty="0"/>
          </a:p>
        </p:txBody>
      </p:sp>
      <p:pic>
        <p:nvPicPr>
          <p:cNvPr id="17" name="Picture 4" descr="Bệnh viện quá tải, bệnh nhân xếp hàng từ 4h sáng, vật vờ chờ khám bệnh"/>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3451" y="1104885"/>
            <a:ext cx="3314399" cy="1863504"/>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p:cNvSpPr/>
          <p:nvPr/>
        </p:nvSpPr>
        <p:spPr>
          <a:xfrm>
            <a:off x="643451" y="3150971"/>
            <a:ext cx="6730861" cy="1277273"/>
          </a:xfrm>
          <a:prstGeom prst="rect">
            <a:avLst/>
          </a:prstGeom>
        </p:spPr>
        <p:txBody>
          <a:bodyPr wrap="square">
            <a:spAutoFit/>
          </a:bodyPr>
          <a:lstStyle/>
          <a:p>
            <a:pPr marL="0" lvl="0" indent="0" algn="just">
              <a:lnSpc>
                <a:spcPct val="150000"/>
              </a:lnSpc>
            </a:pPr>
            <a:r>
              <a:rPr lang="vi-VN" sz="1200" b="1" dirty="0">
                <a:latin typeface="Arimo" panose="020B0604020202020204" charset="0"/>
                <a:ea typeface="Arimo" panose="020B0604020202020204" charset="0"/>
                <a:cs typeface="Arimo" panose="020B0604020202020204" charset="0"/>
              </a:rPr>
              <a:t>Gây ra sự bất tiện cho người bệnh</a:t>
            </a:r>
            <a:r>
              <a:rPr lang="vi-VN" sz="1200" dirty="0">
                <a:latin typeface="Arimo" panose="020B0604020202020204" charset="0"/>
                <a:ea typeface="Arimo" panose="020B0604020202020204" charset="0"/>
                <a:cs typeface="Arimo" panose="020B0604020202020204" charset="0"/>
              </a:rPr>
              <a:t>: Thời gian chờ đợi lâu không chỉ gây ra sự bất tiện mà còn có thể ảnh hưởng đến tâm lý và tình trạng sức khỏe của người bệnh.</a:t>
            </a:r>
          </a:p>
          <a:p>
            <a:pPr marL="0" lvl="0" indent="0" algn="just">
              <a:lnSpc>
                <a:spcPct val="150000"/>
              </a:lnSpc>
              <a:spcBef>
                <a:spcPts val="600"/>
              </a:spcBef>
            </a:pPr>
            <a:r>
              <a:rPr lang="vi-VN" sz="1200" b="1" dirty="0">
                <a:latin typeface="Arimo" panose="020B0604020202020204" charset="0"/>
                <a:ea typeface="Arimo" panose="020B0604020202020204" charset="0"/>
                <a:cs typeface="Arimo" panose="020B0604020202020204" charset="0"/>
              </a:rPr>
              <a:t>Rủi ro lây nhiễm</a:t>
            </a:r>
            <a:r>
              <a:rPr lang="vi-VN" sz="1200" dirty="0">
                <a:latin typeface="Arimo" panose="020B0604020202020204" charset="0"/>
                <a:ea typeface="Arimo" panose="020B0604020202020204" charset="0"/>
                <a:cs typeface="Arimo" panose="020B0604020202020204" charset="0"/>
              </a:rPr>
              <a:t>: Trong một môi trường chờ đợi đông đúc, có thể tăng nguy cơ lây nhiễm cho người bệnh do tiếp xúc gần gũi với những người đang mắc các bệnh truyền nhiễm.</a:t>
            </a:r>
          </a:p>
        </p:txBody>
      </p:sp>
    </p:spTree>
    <p:extLst>
      <p:ext uri="{BB962C8B-B14F-4D97-AF65-F5344CB8AC3E}">
        <p14:creationId xmlns:p14="http://schemas.microsoft.com/office/powerpoint/2010/main" val="25778719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down)">
                                      <p:cBhvr>
                                        <p:cTn id="7" dur="500"/>
                                        <p:tgtEl>
                                          <p:spTgt spid="17"/>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291">
                                            <p:txEl>
                                              <p:pRg st="0" end="0"/>
                                            </p:txEl>
                                          </p:spTgt>
                                        </p:tgtEl>
                                        <p:attrNameLst>
                                          <p:attrName>style.visibility</p:attrName>
                                        </p:attrNameLst>
                                      </p:cBhvr>
                                      <p:to>
                                        <p:strVal val="visible"/>
                                      </p:to>
                                    </p:set>
                                    <p:animEffect transition="in" filter="barn(inVertical)">
                                      <p:cBhvr>
                                        <p:cTn id="10" dur="500"/>
                                        <p:tgtEl>
                                          <p:spTgt spid="291">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6" presetClass="entr" presetSubtype="21" fill="hold" grpId="0" nodeType="clickEffect">
                                  <p:stCondLst>
                                    <p:cond delay="0"/>
                                  </p:stCondLst>
                                  <p:childTnLst>
                                    <p:set>
                                      <p:cBhvr>
                                        <p:cTn id="14" dur="1" fill="hold">
                                          <p:stCondLst>
                                            <p:cond delay="0"/>
                                          </p:stCondLst>
                                        </p:cTn>
                                        <p:tgtEl>
                                          <p:spTgt spid="291">
                                            <p:txEl>
                                              <p:pRg st="1" end="1"/>
                                            </p:txEl>
                                          </p:spTgt>
                                        </p:tgtEl>
                                        <p:attrNameLst>
                                          <p:attrName>style.visibility</p:attrName>
                                        </p:attrNameLst>
                                      </p:cBhvr>
                                      <p:to>
                                        <p:strVal val="visible"/>
                                      </p:to>
                                    </p:set>
                                    <p:animEffect transition="in" filter="barn(inVertical)">
                                      <p:cBhvr>
                                        <p:cTn id="15" dur="500"/>
                                        <p:tgtEl>
                                          <p:spTgt spid="291">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6" presetClass="entr" presetSubtype="21" fill="hold" grpId="0" nodeType="clickEffect">
                                  <p:stCondLst>
                                    <p:cond delay="0"/>
                                  </p:stCondLst>
                                  <p:childTnLst>
                                    <p:set>
                                      <p:cBhvr>
                                        <p:cTn id="19" dur="1" fill="hold">
                                          <p:stCondLst>
                                            <p:cond delay="0"/>
                                          </p:stCondLst>
                                        </p:cTn>
                                        <p:tgtEl>
                                          <p:spTgt spid="291">
                                            <p:txEl>
                                              <p:pRg st="2" end="2"/>
                                            </p:txEl>
                                          </p:spTgt>
                                        </p:tgtEl>
                                        <p:attrNameLst>
                                          <p:attrName>style.visibility</p:attrName>
                                        </p:attrNameLst>
                                      </p:cBhvr>
                                      <p:to>
                                        <p:strVal val="visible"/>
                                      </p:to>
                                    </p:set>
                                    <p:animEffect transition="in" filter="barn(inVertical)">
                                      <p:cBhvr>
                                        <p:cTn id="20" dur="500"/>
                                        <p:tgtEl>
                                          <p:spTgt spid="291">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6" presetClass="entr" presetSubtype="21" fill="hold" nodeType="clickEffect">
                                  <p:stCondLst>
                                    <p:cond delay="0"/>
                                  </p:stCondLst>
                                  <p:childTnLst>
                                    <p:set>
                                      <p:cBhvr>
                                        <p:cTn id="24" dur="1" fill="hold">
                                          <p:stCondLst>
                                            <p:cond delay="0"/>
                                          </p:stCondLst>
                                        </p:cTn>
                                        <p:tgtEl>
                                          <p:spTgt spid="9">
                                            <p:txEl>
                                              <p:pRg st="0" end="0"/>
                                            </p:txEl>
                                          </p:spTgt>
                                        </p:tgtEl>
                                        <p:attrNameLst>
                                          <p:attrName>style.visibility</p:attrName>
                                        </p:attrNameLst>
                                      </p:cBhvr>
                                      <p:to>
                                        <p:strVal val="visible"/>
                                      </p:to>
                                    </p:set>
                                    <p:animEffect transition="in" filter="barn(inVertical)">
                                      <p:cBhvr>
                                        <p:cTn id="25" dur="500"/>
                                        <p:tgtEl>
                                          <p:spTgt spid="9">
                                            <p:txEl>
                                              <p:pRg st="0" end="0"/>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6" presetClass="entr" presetSubtype="21" fill="hold" nodeType="clickEffect">
                                  <p:stCondLst>
                                    <p:cond delay="0"/>
                                  </p:stCondLst>
                                  <p:childTnLst>
                                    <p:set>
                                      <p:cBhvr>
                                        <p:cTn id="29" dur="1" fill="hold">
                                          <p:stCondLst>
                                            <p:cond delay="0"/>
                                          </p:stCondLst>
                                        </p:cTn>
                                        <p:tgtEl>
                                          <p:spTgt spid="9">
                                            <p:txEl>
                                              <p:pRg st="1" end="1"/>
                                            </p:txEl>
                                          </p:spTgt>
                                        </p:tgtEl>
                                        <p:attrNameLst>
                                          <p:attrName>style.visibility</p:attrName>
                                        </p:attrNameLst>
                                      </p:cBhvr>
                                      <p:to>
                                        <p:strVal val="visible"/>
                                      </p:to>
                                    </p:set>
                                    <p:animEffect transition="in" filter="barn(inVertical)">
                                      <p:cBhvr>
                                        <p:cTn id="30"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1"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3" name="Title 2"/>
          <p:cNvSpPr>
            <a:spLocks noGrp="1"/>
          </p:cNvSpPr>
          <p:nvPr>
            <p:ph type="title"/>
          </p:nvPr>
        </p:nvSpPr>
        <p:spPr>
          <a:xfrm>
            <a:off x="727937" y="779932"/>
            <a:ext cx="3932773" cy="653620"/>
          </a:xfrm>
        </p:spPr>
        <p:txBody>
          <a:bodyPr/>
          <a:lstStyle/>
          <a:p>
            <a:r>
              <a:rPr lang="en-US" dirty="0" smtClean="0"/>
              <a:t>Mục đích nghiên cứu</a:t>
            </a:r>
            <a:endParaRPr lang="en-US" dirty="0"/>
          </a:p>
        </p:txBody>
      </p:sp>
      <p:sp>
        <p:nvSpPr>
          <p:cNvPr id="4" name="Rectangle 3"/>
          <p:cNvSpPr/>
          <p:nvPr/>
        </p:nvSpPr>
        <p:spPr>
          <a:xfrm>
            <a:off x="1173707" y="1539042"/>
            <a:ext cx="5042848" cy="3216265"/>
          </a:xfrm>
          <a:prstGeom prst="rect">
            <a:avLst/>
          </a:prstGeom>
        </p:spPr>
        <p:txBody>
          <a:bodyPr wrap="square">
            <a:spAutoFit/>
          </a:bodyPr>
          <a:lstStyle/>
          <a:p>
            <a:pPr marL="285750" indent="-285750" algn="just">
              <a:lnSpc>
                <a:spcPct val="150000"/>
              </a:lnSpc>
              <a:buFont typeface="Arial" panose="020B0604020202020204" pitchFamily="34" charset="0"/>
              <a:buChar char="•"/>
            </a:pPr>
            <a:r>
              <a:rPr lang="vi-VN" b="1" dirty="0" smtClean="0">
                <a:latin typeface="Arimo" panose="020B0604020202020204" charset="0"/>
                <a:ea typeface="Arimo" panose="020B0604020202020204" charset="0"/>
                <a:cs typeface="Arimo" panose="020B0604020202020204" charset="0"/>
              </a:rPr>
              <a:t>Giảm </a:t>
            </a:r>
            <a:r>
              <a:rPr lang="vi-VN" b="1" dirty="0">
                <a:latin typeface="Arimo" panose="020B0604020202020204" charset="0"/>
                <a:ea typeface="Arimo" panose="020B0604020202020204" charset="0"/>
                <a:cs typeface="Arimo" panose="020B0604020202020204" charset="0"/>
              </a:rPr>
              <a:t>thiểu thời gian chờ đợi</a:t>
            </a:r>
            <a:r>
              <a:rPr lang="vi-VN" dirty="0">
                <a:latin typeface="Arimo" panose="020B0604020202020204" charset="0"/>
                <a:ea typeface="Arimo" panose="020B0604020202020204" charset="0"/>
                <a:cs typeface="Arimo" panose="020B0604020202020204" charset="0"/>
              </a:rPr>
              <a:t>: Nghiên cứu có thể tập trung vào phát triển các </a:t>
            </a:r>
            <a:r>
              <a:rPr lang="vi-VN" dirty="0" smtClean="0">
                <a:latin typeface="Arimo" panose="020B0604020202020204" charset="0"/>
                <a:ea typeface="Arimo" panose="020B0604020202020204" charset="0"/>
                <a:cs typeface="Arimo" panose="020B0604020202020204" charset="0"/>
              </a:rPr>
              <a:t>chiến </a:t>
            </a:r>
            <a:r>
              <a:rPr lang="vi-VN" dirty="0">
                <a:latin typeface="Arimo" panose="020B0604020202020204" charset="0"/>
                <a:ea typeface="Arimo" panose="020B0604020202020204" charset="0"/>
                <a:cs typeface="Arimo" panose="020B0604020202020204" charset="0"/>
              </a:rPr>
              <a:t>lược quản lý lịch trình để giảm thiểu thời gian chờ đợi của người </a:t>
            </a:r>
            <a:r>
              <a:rPr lang="vi-VN" dirty="0" smtClean="0">
                <a:latin typeface="Arimo" panose="020B0604020202020204" charset="0"/>
                <a:ea typeface="Arimo" panose="020B0604020202020204" charset="0"/>
                <a:cs typeface="Arimo" panose="020B0604020202020204" charset="0"/>
              </a:rPr>
              <a:t>bệnh</a:t>
            </a:r>
            <a:r>
              <a:rPr lang="en-US" dirty="0" smtClean="0">
                <a:latin typeface="Arimo" panose="020B0604020202020204" charset="0"/>
                <a:ea typeface="Arimo" panose="020B0604020202020204" charset="0"/>
                <a:cs typeface="Arimo" panose="020B0604020202020204" charset="0"/>
              </a:rPr>
              <a:t>, g</a:t>
            </a:r>
            <a:r>
              <a:rPr lang="vi-VN" dirty="0" smtClean="0">
                <a:latin typeface="Arimo" panose="020B0604020202020204" charset="0"/>
                <a:ea typeface="Arimo" panose="020B0604020202020204" charset="0"/>
                <a:cs typeface="Arimo" panose="020B0604020202020204" charset="0"/>
              </a:rPr>
              <a:t>iúp </a:t>
            </a:r>
            <a:r>
              <a:rPr lang="vi-VN" dirty="0">
                <a:latin typeface="Arimo" panose="020B0604020202020204" charset="0"/>
                <a:ea typeface="Arimo" panose="020B0604020202020204" charset="0"/>
                <a:cs typeface="Arimo" panose="020B0604020202020204" charset="0"/>
              </a:rPr>
              <a:t>người dùng tiết kiệm thời gian và tạo điều kiện thuận lợi cho việc quản lý lịch trình khám </a:t>
            </a:r>
            <a:r>
              <a:rPr lang="vi-VN" dirty="0" smtClean="0">
                <a:latin typeface="Arimo" panose="020B0604020202020204" charset="0"/>
                <a:ea typeface="Arimo" panose="020B0604020202020204" charset="0"/>
                <a:cs typeface="Arimo" panose="020B0604020202020204" charset="0"/>
              </a:rPr>
              <a:t>bệnh</a:t>
            </a:r>
            <a:endParaRPr lang="en-US" dirty="0" smtClean="0">
              <a:latin typeface="Arimo" panose="020B0604020202020204" charset="0"/>
              <a:ea typeface="Arimo" panose="020B0604020202020204" charset="0"/>
              <a:cs typeface="Arimo" panose="020B0604020202020204" charset="0"/>
            </a:endParaRPr>
          </a:p>
          <a:p>
            <a:pPr marL="285750" indent="-285750" algn="just">
              <a:lnSpc>
                <a:spcPct val="150000"/>
              </a:lnSpc>
              <a:buFont typeface="Arial" panose="020B0604020202020204" pitchFamily="34" charset="0"/>
              <a:buChar char="•"/>
            </a:pPr>
            <a:r>
              <a:rPr lang="vi-VN" b="1" dirty="0">
                <a:latin typeface="Arimo" panose="020B0604020202020204" charset="0"/>
                <a:ea typeface="Arimo" panose="020B0604020202020204" charset="0"/>
                <a:cs typeface="Arimo" panose="020B0604020202020204" charset="0"/>
              </a:rPr>
              <a:t>Nâng cao hiệu quả hoạt động của cơ sở y tế</a:t>
            </a:r>
            <a:r>
              <a:rPr lang="vi-VN" dirty="0">
                <a:latin typeface="Arimo" panose="020B0604020202020204" charset="0"/>
                <a:ea typeface="Arimo" panose="020B0604020202020204" charset="0"/>
                <a:cs typeface="Arimo" panose="020B0604020202020204" charset="0"/>
              </a:rPr>
              <a:t>: </a:t>
            </a:r>
            <a:r>
              <a:rPr lang="vi-VN" dirty="0" smtClean="0">
                <a:latin typeface="Arimo" panose="020B0604020202020204" charset="0"/>
                <a:ea typeface="Arimo" panose="020B0604020202020204" charset="0"/>
                <a:cs typeface="Arimo" panose="020B0604020202020204" charset="0"/>
              </a:rPr>
              <a:t>tối </a:t>
            </a:r>
            <a:r>
              <a:rPr lang="vi-VN" dirty="0">
                <a:latin typeface="Arimo" panose="020B0604020202020204" charset="0"/>
                <a:ea typeface="Arimo" panose="020B0604020202020204" charset="0"/>
                <a:cs typeface="Arimo" panose="020B0604020202020204" charset="0"/>
              </a:rPr>
              <a:t>ưu hóa lịch trình làm việc của bác </a:t>
            </a:r>
            <a:r>
              <a:rPr lang="vi-VN" dirty="0" smtClean="0">
                <a:latin typeface="Arimo" panose="020B0604020202020204" charset="0"/>
                <a:ea typeface="Arimo" panose="020B0604020202020204" charset="0"/>
                <a:cs typeface="Arimo" panose="020B0604020202020204" charset="0"/>
              </a:rPr>
              <a:t>sĩ, </a:t>
            </a:r>
            <a:r>
              <a:rPr lang="vi-VN" dirty="0">
                <a:latin typeface="Arimo" panose="020B0604020202020204" charset="0"/>
                <a:ea typeface="Arimo" panose="020B0604020202020204" charset="0"/>
                <a:cs typeface="Arimo" panose="020B0604020202020204" charset="0"/>
              </a:rPr>
              <a:t>giúp họ quản lý thời gian và tài nguyên một cách hiệu quả </a:t>
            </a:r>
            <a:r>
              <a:rPr lang="vi-VN" dirty="0" smtClean="0">
                <a:latin typeface="Arimo" panose="020B0604020202020204" charset="0"/>
                <a:ea typeface="Arimo" panose="020B0604020202020204" charset="0"/>
                <a:cs typeface="Arimo" panose="020B0604020202020204" charset="0"/>
              </a:rPr>
              <a:t>hơn</a:t>
            </a:r>
            <a:r>
              <a:rPr lang="en-US" dirty="0" smtClean="0">
                <a:latin typeface="Arimo" panose="020B0604020202020204" charset="0"/>
                <a:ea typeface="Arimo" panose="020B0604020202020204" charset="0"/>
                <a:cs typeface="Arimo" panose="020B0604020202020204" charset="0"/>
              </a:rPr>
              <a:t>,</a:t>
            </a:r>
            <a:r>
              <a:rPr lang="en-US" dirty="0">
                <a:latin typeface="Arimo" panose="020B0604020202020204" charset="0"/>
                <a:ea typeface="Arimo" panose="020B0604020202020204" charset="0"/>
                <a:cs typeface="Arimo" panose="020B0604020202020204" charset="0"/>
              </a:rPr>
              <a:t> </a:t>
            </a:r>
            <a:r>
              <a:rPr lang="vi-VN" dirty="0" smtClean="0">
                <a:latin typeface="Arimo" panose="020B0604020202020204" charset="0"/>
                <a:ea typeface="Arimo" panose="020B0604020202020204" charset="0"/>
                <a:cs typeface="Arimo" panose="020B0604020202020204" charset="0"/>
              </a:rPr>
              <a:t>từ </a:t>
            </a:r>
            <a:r>
              <a:rPr lang="vi-VN" dirty="0">
                <a:latin typeface="Arimo" panose="020B0604020202020204" charset="0"/>
                <a:ea typeface="Arimo" panose="020B0604020202020204" charset="0"/>
                <a:cs typeface="Arimo" panose="020B0604020202020204" charset="0"/>
              </a:rPr>
              <a:t>đó nâng cao chất lượng dịch vụ chăm sóc sức khỏe.</a:t>
            </a:r>
            <a:endParaRPr lang="en-US" dirty="0" smtClean="0">
              <a:latin typeface="Arimo" panose="020B0604020202020204" charset="0"/>
              <a:ea typeface="Arimo" panose="020B0604020202020204" charset="0"/>
              <a:cs typeface="Arimo" panose="020B0604020202020204" charset="0"/>
            </a:endParaRP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12709180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circle(in)">
                                      <p:cBhvr>
                                        <p:cTn id="7" dur="750"/>
                                        <p:tgtEl>
                                          <p:spTgt spid="4">
                                            <p:txEl>
                                              <p:pRg st="0" end="0"/>
                                            </p:txEl>
                                          </p:spTgt>
                                        </p:tgtEl>
                                      </p:cBhvr>
                                    </p:animEffect>
                                  </p:childTnLst>
                                </p:cTn>
                              </p:par>
                              <p:par>
                                <p:cTn id="8" presetID="6" presetClass="entr" presetSubtype="16" fill="hold"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circle(in)">
                                      <p:cBhvr>
                                        <p:cTn id="10" dur="750"/>
                                        <p:tgtEl>
                                          <p:spTgt spid="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88"/>
        <p:cNvGrpSpPr/>
        <p:nvPr/>
      </p:nvGrpSpPr>
      <p:grpSpPr>
        <a:xfrm>
          <a:off x="0" y="0"/>
          <a:ext cx="0" cy="0"/>
          <a:chOff x="0" y="0"/>
          <a:chExt cx="0" cy="0"/>
        </a:xfrm>
      </p:grpSpPr>
      <p:sp>
        <p:nvSpPr>
          <p:cNvPr id="589" name="Google Shape;589;p57"/>
          <p:cNvSpPr txBox="1">
            <a:spLocks noGrp="1"/>
          </p:cNvSpPr>
          <p:nvPr>
            <p:ph type="title"/>
          </p:nvPr>
        </p:nvSpPr>
        <p:spPr>
          <a:xfrm>
            <a:off x="666326" y="1201005"/>
            <a:ext cx="7703950" cy="204034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000" dirty="0" smtClean="0">
                <a:solidFill>
                  <a:schemeClr val="bg2"/>
                </a:solidFill>
              </a:rPr>
              <a:t>02.</a:t>
            </a:r>
            <a:r>
              <a:rPr lang="en" sz="4000" dirty="0">
                <a:solidFill>
                  <a:schemeClr val="bg2"/>
                </a:solidFill>
              </a:rPr>
              <a:t/>
            </a:r>
            <a:br>
              <a:rPr lang="en" sz="4000" dirty="0">
                <a:solidFill>
                  <a:schemeClr val="bg2"/>
                </a:solidFill>
              </a:rPr>
            </a:br>
            <a:r>
              <a:rPr lang="en" sz="4000" dirty="0" smtClean="0">
                <a:solidFill>
                  <a:schemeClr val="bg2"/>
                </a:solidFill>
              </a:rPr>
              <a:t> Phân tích hệ thống</a:t>
            </a:r>
            <a:endParaRPr sz="4000" dirty="0">
              <a:solidFill>
                <a:schemeClr val="bg2"/>
              </a:solidFill>
            </a:endParaRPr>
          </a:p>
        </p:txBody>
      </p:sp>
      <p:sp>
        <p:nvSpPr>
          <p:cNvPr id="590" name="Google Shape;590;p57"/>
          <p:cNvSpPr/>
          <p:nvPr/>
        </p:nvSpPr>
        <p:spPr>
          <a:xfrm>
            <a:off x="720025" y="1580131"/>
            <a:ext cx="1766700" cy="2829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endParaRPr dirty="0">
              <a:solidFill>
                <a:schemeClr val="dk1"/>
              </a:solidFill>
              <a:latin typeface="Arimo"/>
              <a:ea typeface="Arimo"/>
              <a:cs typeface="Arimo"/>
              <a:sym typeface="Arimo"/>
            </a:endParaRPr>
          </a:p>
        </p:txBody>
      </p:sp>
      <p:sp>
        <p:nvSpPr>
          <p:cNvPr id="591" name="Google Shape;591;p57"/>
          <p:cNvSpPr/>
          <p:nvPr/>
        </p:nvSpPr>
        <p:spPr>
          <a:xfrm>
            <a:off x="5735293" y="1580226"/>
            <a:ext cx="2688657" cy="1083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endParaRPr dirty="0">
              <a:solidFill>
                <a:schemeClr val="dk1"/>
              </a:solidFill>
              <a:latin typeface="Arimo"/>
              <a:ea typeface="Arimo"/>
              <a:cs typeface="Arimo"/>
              <a:sym typeface="Arimo"/>
            </a:endParaRPr>
          </a:p>
        </p:txBody>
      </p:sp>
      <p:sp>
        <p:nvSpPr>
          <p:cNvPr id="593" name="Google Shape;593;p57"/>
          <p:cNvSpPr/>
          <p:nvPr/>
        </p:nvSpPr>
        <p:spPr>
          <a:xfrm>
            <a:off x="2751601" y="1580220"/>
            <a:ext cx="1766700" cy="501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endParaRPr dirty="0">
              <a:solidFill>
                <a:schemeClr val="dk1"/>
              </a:solidFill>
              <a:latin typeface="Arimo"/>
              <a:ea typeface="Arimo"/>
              <a:cs typeface="Arimo"/>
              <a:sym typeface="Arimo"/>
            </a:endParaRPr>
          </a:p>
        </p:txBody>
      </p:sp>
      <p:sp>
        <p:nvSpPr>
          <p:cNvPr id="2" name="Rectangle 1"/>
          <p:cNvSpPr/>
          <p:nvPr/>
        </p:nvSpPr>
        <p:spPr>
          <a:xfrm>
            <a:off x="720000" y="4016011"/>
            <a:ext cx="1902645" cy="307777"/>
          </a:xfrm>
          <a:prstGeom prst="rect">
            <a:avLst/>
          </a:prstGeom>
        </p:spPr>
        <p:txBody>
          <a:bodyPr wrap="square">
            <a:spAutoFit/>
          </a:bodyPr>
          <a:lstStyle/>
          <a:p>
            <a:pPr algn="just"/>
            <a:endParaRPr lang="vi-VN" dirty="0"/>
          </a:p>
        </p:txBody>
      </p:sp>
    </p:spTree>
    <p:extLst>
      <p:ext uri="{BB962C8B-B14F-4D97-AF65-F5344CB8AC3E}">
        <p14:creationId xmlns:p14="http://schemas.microsoft.com/office/powerpoint/2010/main" val="32043044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nodePh="1">
                                  <p:stCondLst>
                                    <p:cond delay="0"/>
                                  </p:stCondLst>
                                  <p:endCondLst>
                                    <p:cond evt="begin" delay="0">
                                      <p:tn val="5"/>
                                    </p:cond>
                                  </p:endCondLst>
                                  <p:childTnLst>
                                    <p:set>
                                      <p:cBhvr>
                                        <p:cTn id="6" dur="1" fill="hold">
                                          <p:stCondLst>
                                            <p:cond delay="0"/>
                                          </p:stCondLst>
                                        </p:cTn>
                                        <p:tgtEl>
                                          <p:spTgt spid="590"/>
                                        </p:tgtEl>
                                        <p:attrNameLst>
                                          <p:attrName>style.visibility</p:attrName>
                                        </p:attrNameLst>
                                      </p:cBhvr>
                                      <p:to>
                                        <p:strVal val="visible"/>
                                      </p:to>
                                    </p:set>
                                    <p:animEffect transition="in" filter="fade">
                                      <p:cBhvr>
                                        <p:cTn id="7" dur="500"/>
                                        <p:tgtEl>
                                          <p:spTgt spid="590"/>
                                        </p:tgtEl>
                                      </p:cBhvr>
                                    </p:animEffect>
                                    <p:anim calcmode="lin" valueType="num">
                                      <p:cBhvr>
                                        <p:cTn id="8" dur="500" fill="hold"/>
                                        <p:tgtEl>
                                          <p:spTgt spid="590"/>
                                        </p:tgtEl>
                                        <p:attrNameLst>
                                          <p:attrName>ppt_x</p:attrName>
                                        </p:attrNameLst>
                                      </p:cBhvr>
                                      <p:tavLst>
                                        <p:tav tm="0">
                                          <p:val>
                                            <p:strVal val="#ppt_x"/>
                                          </p:val>
                                        </p:tav>
                                        <p:tav tm="100000">
                                          <p:val>
                                            <p:strVal val="#ppt_x"/>
                                          </p:val>
                                        </p:tav>
                                      </p:tavLst>
                                    </p:anim>
                                    <p:anim calcmode="lin" valueType="num">
                                      <p:cBhvr>
                                        <p:cTn id="9" dur="500" fill="hold"/>
                                        <p:tgtEl>
                                          <p:spTgt spid="590"/>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nodePh="1">
                                  <p:stCondLst>
                                    <p:cond delay="0"/>
                                  </p:stCondLst>
                                  <p:endCondLst>
                                    <p:cond evt="begin" delay="0">
                                      <p:tn val="10"/>
                                    </p:cond>
                                  </p:end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0" grpId="0"/>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61" name="Google Shape;361;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lvl="0" algn="l"/>
            <a:r>
              <a:rPr lang="en-US" dirty="0" smtClean="0"/>
              <a:t>Chức năng chính của hệ thống</a:t>
            </a:r>
            <a:endParaRPr dirty="0"/>
          </a:p>
        </p:txBody>
      </p:sp>
      <p:sp>
        <p:nvSpPr>
          <p:cNvPr id="6" name="Subtitle 5"/>
          <p:cNvSpPr>
            <a:spLocks noGrp="1"/>
          </p:cNvSpPr>
          <p:nvPr>
            <p:ph type="subTitle" idx="3"/>
          </p:nvPr>
        </p:nvSpPr>
        <p:spPr>
          <a:xfrm>
            <a:off x="1746914" y="1017725"/>
            <a:ext cx="5800298" cy="4052417"/>
          </a:xfrm>
        </p:spPr>
        <p:txBody>
          <a:bodyPr/>
          <a:lstStyle/>
          <a:p>
            <a:pPr lvl="1" algn="l">
              <a:lnSpc>
                <a:spcPct val="150000"/>
              </a:lnSpc>
            </a:pPr>
            <a:r>
              <a:rPr lang="en-US" dirty="0" smtClean="0"/>
              <a:t>Khách hàng : </a:t>
            </a:r>
          </a:p>
          <a:p>
            <a:pPr lvl="2" algn="l">
              <a:lnSpc>
                <a:spcPct val="150000"/>
              </a:lnSpc>
              <a:buFont typeface="Arial" panose="020B0604020202020204" pitchFamily="34" charset="0"/>
              <a:buChar char="•"/>
            </a:pPr>
            <a:r>
              <a:rPr lang="en-US" dirty="0"/>
              <a:t>Tìm kiếm Bác sĩ/ Chuyên </a:t>
            </a:r>
            <a:r>
              <a:rPr lang="en-US" dirty="0" smtClean="0"/>
              <a:t>khoa</a:t>
            </a:r>
          </a:p>
          <a:p>
            <a:pPr lvl="2" algn="l">
              <a:lnSpc>
                <a:spcPct val="150000"/>
              </a:lnSpc>
            </a:pPr>
            <a:r>
              <a:rPr lang="en-US" dirty="0" smtClean="0"/>
              <a:t>•</a:t>
            </a:r>
            <a:r>
              <a:rPr lang="en-US" dirty="0"/>
              <a:t>	Chọn gói khám</a:t>
            </a:r>
          </a:p>
          <a:p>
            <a:pPr lvl="2" algn="l">
              <a:lnSpc>
                <a:spcPct val="150000"/>
              </a:lnSpc>
            </a:pPr>
            <a:r>
              <a:rPr lang="en-US" dirty="0"/>
              <a:t>•	Chọn lịch trình</a:t>
            </a:r>
          </a:p>
          <a:p>
            <a:pPr lvl="2" algn="l">
              <a:lnSpc>
                <a:spcPct val="150000"/>
              </a:lnSpc>
            </a:pPr>
            <a:r>
              <a:rPr lang="en-US" dirty="0"/>
              <a:t>•	Đặt </a:t>
            </a:r>
            <a:r>
              <a:rPr lang="en-US" dirty="0" smtClean="0"/>
              <a:t>lịch</a:t>
            </a:r>
          </a:p>
          <a:p>
            <a:pPr lvl="1" algn="l">
              <a:lnSpc>
                <a:spcPct val="150000"/>
              </a:lnSpc>
            </a:pPr>
            <a:r>
              <a:rPr lang="en-US" dirty="0" smtClean="0"/>
              <a:t>Bác sĩ : </a:t>
            </a:r>
          </a:p>
          <a:p>
            <a:pPr lvl="2" algn="l">
              <a:lnSpc>
                <a:spcPct val="150000"/>
              </a:lnSpc>
              <a:buFont typeface="Arial" panose="020B0604020202020204" pitchFamily="34" charset="0"/>
              <a:buChar char="•"/>
            </a:pPr>
            <a:r>
              <a:rPr lang="en-US" dirty="0"/>
              <a:t>Quản lý lịch </a:t>
            </a:r>
            <a:r>
              <a:rPr lang="en-US" dirty="0" smtClean="0"/>
              <a:t>trình ( Tìm kiếm, Thêm, Xoá, Reset lịch trình)</a:t>
            </a:r>
          </a:p>
          <a:p>
            <a:pPr marL="596900" lvl="1" indent="0" algn="l">
              <a:lnSpc>
                <a:spcPct val="150000"/>
              </a:lnSpc>
            </a:pPr>
            <a:r>
              <a:rPr lang="en-US" dirty="0" smtClean="0"/>
              <a:t>Quản trị viên:</a:t>
            </a:r>
          </a:p>
          <a:p>
            <a:pPr marL="1339850" lvl="2" indent="-285750" algn="l">
              <a:lnSpc>
                <a:spcPct val="150000"/>
              </a:lnSpc>
              <a:buFont typeface="Arial" panose="020B0604020202020204" pitchFamily="34" charset="0"/>
              <a:buChar char="•"/>
            </a:pPr>
            <a:r>
              <a:rPr lang="en-US" dirty="0"/>
              <a:t>Quản lý bác </a:t>
            </a:r>
            <a:r>
              <a:rPr lang="en-US" dirty="0" smtClean="0"/>
              <a:t>sĩ ( Tìm kiếm, Thêm, Sửa, Xoá bác sĩ )</a:t>
            </a:r>
            <a:endParaRPr lang="en-US" dirty="0"/>
          </a:p>
          <a:p>
            <a:pPr marL="139700" lvl="0" indent="0" algn="l"/>
            <a:endParaRPr lang="en-US" dirty="0"/>
          </a:p>
          <a:p>
            <a:pPr algn="l"/>
            <a:endParaRPr lang="en-US" dirty="0"/>
          </a:p>
          <a:p>
            <a:endParaRPr lang="en-US" dirty="0"/>
          </a:p>
        </p:txBody>
      </p:sp>
    </p:spTree>
    <p:extLst>
      <p:ext uri="{BB962C8B-B14F-4D97-AF65-F5344CB8AC3E}">
        <p14:creationId xmlns:p14="http://schemas.microsoft.com/office/powerpoint/2010/main" val="4826521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circle(in)">
                                      <p:cBhvr>
                                        <p:cTn id="7" dur="750"/>
                                        <p:tgtEl>
                                          <p:spTgt spid="6">
                                            <p:txEl>
                                              <p:pRg st="0" end="0"/>
                                            </p:txEl>
                                          </p:spTgt>
                                        </p:tgtEl>
                                      </p:cBhvr>
                                    </p:animEffect>
                                  </p:childTnLst>
                                </p:cTn>
                              </p:par>
                              <p:par>
                                <p:cTn id="8" presetID="6" presetClass="entr" presetSubtype="16" fill="hold"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circle(in)">
                                      <p:cBhvr>
                                        <p:cTn id="10" dur="750"/>
                                        <p:tgtEl>
                                          <p:spTgt spid="6">
                                            <p:txEl>
                                              <p:pRg st="1" end="1"/>
                                            </p:txEl>
                                          </p:spTgt>
                                        </p:tgtEl>
                                      </p:cBhvr>
                                    </p:animEffect>
                                  </p:childTnLst>
                                </p:cTn>
                              </p:par>
                              <p:par>
                                <p:cTn id="11" presetID="6" presetClass="entr" presetSubtype="16" fill="hold"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circle(in)">
                                      <p:cBhvr>
                                        <p:cTn id="13" dur="750"/>
                                        <p:tgtEl>
                                          <p:spTgt spid="6">
                                            <p:txEl>
                                              <p:pRg st="2" end="2"/>
                                            </p:txEl>
                                          </p:spTgt>
                                        </p:tgtEl>
                                      </p:cBhvr>
                                    </p:animEffect>
                                  </p:childTnLst>
                                </p:cTn>
                              </p:par>
                              <p:par>
                                <p:cTn id="14" presetID="6" presetClass="entr" presetSubtype="16" fill="hold"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circle(in)">
                                      <p:cBhvr>
                                        <p:cTn id="16" dur="750"/>
                                        <p:tgtEl>
                                          <p:spTgt spid="6">
                                            <p:txEl>
                                              <p:pRg st="3" end="3"/>
                                            </p:txEl>
                                          </p:spTgt>
                                        </p:tgtEl>
                                      </p:cBhvr>
                                    </p:animEffect>
                                  </p:childTnLst>
                                </p:cTn>
                              </p:par>
                              <p:par>
                                <p:cTn id="17" presetID="6" presetClass="entr" presetSubtype="16" fill="hold"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circle(in)">
                                      <p:cBhvr>
                                        <p:cTn id="19" dur="750"/>
                                        <p:tgtEl>
                                          <p:spTgt spid="6">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6" presetClass="entr" presetSubtype="16" fill="hold" nodeType="click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circle(in)">
                                      <p:cBhvr>
                                        <p:cTn id="24" dur="750"/>
                                        <p:tgtEl>
                                          <p:spTgt spid="6">
                                            <p:txEl>
                                              <p:pRg st="5" end="5"/>
                                            </p:txEl>
                                          </p:spTgt>
                                        </p:tgtEl>
                                      </p:cBhvr>
                                    </p:animEffect>
                                  </p:childTnLst>
                                </p:cTn>
                              </p:par>
                              <p:par>
                                <p:cTn id="25" presetID="6" presetClass="entr" presetSubtype="16" fill="hold"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circle(in)">
                                      <p:cBhvr>
                                        <p:cTn id="27" dur="750"/>
                                        <p:tgtEl>
                                          <p:spTgt spid="6">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6" presetClass="entr" presetSubtype="16" fill="hold" nodeType="clickEffect">
                                  <p:stCondLst>
                                    <p:cond delay="0"/>
                                  </p:stCondLst>
                                  <p:childTnLst>
                                    <p:set>
                                      <p:cBhvr>
                                        <p:cTn id="31" dur="1" fill="hold">
                                          <p:stCondLst>
                                            <p:cond delay="0"/>
                                          </p:stCondLst>
                                        </p:cTn>
                                        <p:tgtEl>
                                          <p:spTgt spid="6">
                                            <p:txEl>
                                              <p:pRg st="7" end="7"/>
                                            </p:txEl>
                                          </p:spTgt>
                                        </p:tgtEl>
                                        <p:attrNameLst>
                                          <p:attrName>style.visibility</p:attrName>
                                        </p:attrNameLst>
                                      </p:cBhvr>
                                      <p:to>
                                        <p:strVal val="visible"/>
                                      </p:to>
                                    </p:set>
                                    <p:animEffect transition="in" filter="circle(in)">
                                      <p:cBhvr>
                                        <p:cTn id="32" dur="750"/>
                                        <p:tgtEl>
                                          <p:spTgt spid="6">
                                            <p:txEl>
                                              <p:pRg st="7" end="7"/>
                                            </p:txEl>
                                          </p:spTgt>
                                        </p:tgtEl>
                                      </p:cBhvr>
                                    </p:animEffect>
                                  </p:childTnLst>
                                </p:cTn>
                              </p:par>
                              <p:par>
                                <p:cTn id="33" presetID="6" presetClass="entr" presetSubtype="16" fill="hold" nodeType="withEffect">
                                  <p:stCondLst>
                                    <p:cond delay="0"/>
                                  </p:stCondLst>
                                  <p:childTnLst>
                                    <p:set>
                                      <p:cBhvr>
                                        <p:cTn id="34" dur="1" fill="hold">
                                          <p:stCondLst>
                                            <p:cond delay="0"/>
                                          </p:stCondLst>
                                        </p:cTn>
                                        <p:tgtEl>
                                          <p:spTgt spid="6">
                                            <p:txEl>
                                              <p:pRg st="8" end="8"/>
                                            </p:txEl>
                                          </p:spTgt>
                                        </p:tgtEl>
                                        <p:attrNameLst>
                                          <p:attrName>style.visibility</p:attrName>
                                        </p:attrNameLst>
                                      </p:cBhvr>
                                      <p:to>
                                        <p:strVal val="visible"/>
                                      </p:to>
                                    </p:set>
                                    <p:animEffect transition="in" filter="circle(in)">
                                      <p:cBhvr>
                                        <p:cTn id="35" dur="750"/>
                                        <p:tgtEl>
                                          <p:spTgt spid="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61" name="Google Shape;361;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lvl="0" algn="l"/>
            <a:r>
              <a:rPr lang="en-US" dirty="0" smtClean="0"/>
              <a:t>Các công cụ sử dụng</a:t>
            </a:r>
            <a:endParaRPr dirty="0"/>
          </a:p>
        </p:txBody>
      </p:sp>
      <p:pic>
        <p:nvPicPr>
          <p:cNvPr id="4" name="Picture 3"/>
          <p:cNvPicPr>
            <a:picLocks noChangeAspect="1"/>
          </p:cNvPicPr>
          <p:nvPr/>
        </p:nvPicPr>
        <p:blipFill>
          <a:blip r:embed="rId3"/>
          <a:stretch>
            <a:fillRect/>
          </a:stretch>
        </p:blipFill>
        <p:spPr>
          <a:xfrm>
            <a:off x="1134846" y="3102704"/>
            <a:ext cx="3028950" cy="1696212"/>
          </a:xfrm>
          <a:prstGeom prst="rect">
            <a:avLst/>
          </a:prstGeom>
        </p:spPr>
      </p:pic>
      <p:pic>
        <p:nvPicPr>
          <p:cNvPr id="7" name="Picture 6"/>
          <p:cNvPicPr>
            <a:picLocks noChangeAspect="1"/>
          </p:cNvPicPr>
          <p:nvPr/>
        </p:nvPicPr>
        <p:blipFill>
          <a:blip r:embed="rId4"/>
          <a:stretch>
            <a:fillRect/>
          </a:stretch>
        </p:blipFill>
        <p:spPr>
          <a:xfrm>
            <a:off x="5201151" y="3150710"/>
            <a:ext cx="2857500" cy="1600200"/>
          </a:xfrm>
          <a:prstGeom prst="rect">
            <a:avLst/>
          </a:prstGeom>
        </p:spPr>
      </p:pic>
      <p:pic>
        <p:nvPicPr>
          <p:cNvPr id="8" name="Picture 7"/>
          <p:cNvPicPr>
            <a:picLocks noChangeAspect="1"/>
          </p:cNvPicPr>
          <p:nvPr/>
        </p:nvPicPr>
        <p:blipFill>
          <a:blip r:embed="rId5"/>
          <a:stretch>
            <a:fillRect/>
          </a:stretch>
        </p:blipFill>
        <p:spPr>
          <a:xfrm>
            <a:off x="2840583" y="1093668"/>
            <a:ext cx="3232296" cy="1817269"/>
          </a:xfrm>
          <a:prstGeom prst="rect">
            <a:avLst/>
          </a:prstGeom>
        </p:spPr>
      </p:pic>
    </p:spTree>
    <p:extLst>
      <p:ext uri="{BB962C8B-B14F-4D97-AF65-F5344CB8AC3E}">
        <p14:creationId xmlns:p14="http://schemas.microsoft.com/office/powerpoint/2010/main" val="7144132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ircle(in)">
                                      <p:cBhvr>
                                        <p:cTn id="7" dur="75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circle(in)">
                                      <p:cBhvr>
                                        <p:cTn id="12" dur="75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circle(in)">
                                      <p:cBhvr>
                                        <p:cTn id="17" dur="75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88"/>
        <p:cNvGrpSpPr/>
        <p:nvPr/>
      </p:nvGrpSpPr>
      <p:grpSpPr>
        <a:xfrm>
          <a:off x="0" y="0"/>
          <a:ext cx="0" cy="0"/>
          <a:chOff x="0" y="0"/>
          <a:chExt cx="0" cy="0"/>
        </a:xfrm>
      </p:grpSpPr>
      <p:sp>
        <p:nvSpPr>
          <p:cNvPr id="589" name="Google Shape;589;p57"/>
          <p:cNvSpPr txBox="1">
            <a:spLocks noGrp="1"/>
          </p:cNvSpPr>
          <p:nvPr>
            <p:ph type="title"/>
          </p:nvPr>
        </p:nvSpPr>
        <p:spPr>
          <a:xfrm>
            <a:off x="666326" y="1201005"/>
            <a:ext cx="7703950" cy="204034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000" dirty="0" smtClean="0">
                <a:solidFill>
                  <a:schemeClr val="bg2"/>
                </a:solidFill>
              </a:rPr>
              <a:t>03.</a:t>
            </a:r>
            <a:r>
              <a:rPr lang="en" sz="4000" dirty="0">
                <a:solidFill>
                  <a:schemeClr val="bg2"/>
                </a:solidFill>
              </a:rPr>
              <a:t/>
            </a:r>
            <a:br>
              <a:rPr lang="en" sz="4000" dirty="0">
                <a:solidFill>
                  <a:schemeClr val="bg2"/>
                </a:solidFill>
              </a:rPr>
            </a:br>
            <a:r>
              <a:rPr lang="en" sz="4000" dirty="0" smtClean="0">
                <a:solidFill>
                  <a:schemeClr val="bg2"/>
                </a:solidFill>
              </a:rPr>
              <a:t> Kết quả đạt được</a:t>
            </a:r>
            <a:endParaRPr sz="4000" dirty="0">
              <a:solidFill>
                <a:schemeClr val="bg2"/>
              </a:solidFill>
            </a:endParaRPr>
          </a:p>
        </p:txBody>
      </p:sp>
      <p:sp>
        <p:nvSpPr>
          <p:cNvPr id="590" name="Google Shape;590;p57"/>
          <p:cNvSpPr/>
          <p:nvPr/>
        </p:nvSpPr>
        <p:spPr>
          <a:xfrm>
            <a:off x="720025" y="1580131"/>
            <a:ext cx="1766700" cy="2829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endParaRPr dirty="0">
              <a:solidFill>
                <a:schemeClr val="dk1"/>
              </a:solidFill>
              <a:latin typeface="Arimo"/>
              <a:ea typeface="Arimo"/>
              <a:cs typeface="Arimo"/>
              <a:sym typeface="Arimo"/>
            </a:endParaRPr>
          </a:p>
        </p:txBody>
      </p:sp>
      <p:sp>
        <p:nvSpPr>
          <p:cNvPr id="591" name="Google Shape;591;p57"/>
          <p:cNvSpPr/>
          <p:nvPr/>
        </p:nvSpPr>
        <p:spPr>
          <a:xfrm>
            <a:off x="5735293" y="1580226"/>
            <a:ext cx="2688657" cy="1083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endParaRPr dirty="0">
              <a:solidFill>
                <a:schemeClr val="dk1"/>
              </a:solidFill>
              <a:latin typeface="Arimo"/>
              <a:ea typeface="Arimo"/>
              <a:cs typeface="Arimo"/>
              <a:sym typeface="Arimo"/>
            </a:endParaRPr>
          </a:p>
        </p:txBody>
      </p:sp>
      <p:sp>
        <p:nvSpPr>
          <p:cNvPr id="593" name="Google Shape;593;p57"/>
          <p:cNvSpPr/>
          <p:nvPr/>
        </p:nvSpPr>
        <p:spPr>
          <a:xfrm>
            <a:off x="2751601" y="1580220"/>
            <a:ext cx="1766700" cy="501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endParaRPr dirty="0">
              <a:solidFill>
                <a:schemeClr val="dk1"/>
              </a:solidFill>
              <a:latin typeface="Arimo"/>
              <a:ea typeface="Arimo"/>
              <a:cs typeface="Arimo"/>
              <a:sym typeface="Arimo"/>
            </a:endParaRPr>
          </a:p>
        </p:txBody>
      </p:sp>
      <p:sp>
        <p:nvSpPr>
          <p:cNvPr id="2" name="Rectangle 1"/>
          <p:cNvSpPr/>
          <p:nvPr/>
        </p:nvSpPr>
        <p:spPr>
          <a:xfrm>
            <a:off x="720000" y="4016011"/>
            <a:ext cx="1902645" cy="307777"/>
          </a:xfrm>
          <a:prstGeom prst="rect">
            <a:avLst/>
          </a:prstGeom>
        </p:spPr>
        <p:txBody>
          <a:bodyPr wrap="square">
            <a:spAutoFit/>
          </a:bodyPr>
          <a:lstStyle/>
          <a:p>
            <a:pPr algn="just"/>
            <a:endParaRPr lang="vi-VN" dirty="0"/>
          </a:p>
        </p:txBody>
      </p:sp>
    </p:spTree>
    <p:extLst>
      <p:ext uri="{BB962C8B-B14F-4D97-AF65-F5344CB8AC3E}">
        <p14:creationId xmlns:p14="http://schemas.microsoft.com/office/powerpoint/2010/main" val="28568808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nodePh="1">
                                  <p:stCondLst>
                                    <p:cond delay="0"/>
                                  </p:stCondLst>
                                  <p:endCondLst>
                                    <p:cond evt="begin" delay="0">
                                      <p:tn val="5"/>
                                    </p:cond>
                                  </p:endCondLst>
                                  <p:childTnLst>
                                    <p:set>
                                      <p:cBhvr>
                                        <p:cTn id="6" dur="1" fill="hold">
                                          <p:stCondLst>
                                            <p:cond delay="0"/>
                                          </p:stCondLst>
                                        </p:cTn>
                                        <p:tgtEl>
                                          <p:spTgt spid="590"/>
                                        </p:tgtEl>
                                        <p:attrNameLst>
                                          <p:attrName>style.visibility</p:attrName>
                                        </p:attrNameLst>
                                      </p:cBhvr>
                                      <p:to>
                                        <p:strVal val="visible"/>
                                      </p:to>
                                    </p:set>
                                    <p:animEffect transition="in" filter="fade">
                                      <p:cBhvr>
                                        <p:cTn id="7" dur="500"/>
                                        <p:tgtEl>
                                          <p:spTgt spid="590"/>
                                        </p:tgtEl>
                                      </p:cBhvr>
                                    </p:animEffect>
                                    <p:anim calcmode="lin" valueType="num">
                                      <p:cBhvr>
                                        <p:cTn id="8" dur="500" fill="hold"/>
                                        <p:tgtEl>
                                          <p:spTgt spid="590"/>
                                        </p:tgtEl>
                                        <p:attrNameLst>
                                          <p:attrName>ppt_x</p:attrName>
                                        </p:attrNameLst>
                                      </p:cBhvr>
                                      <p:tavLst>
                                        <p:tav tm="0">
                                          <p:val>
                                            <p:strVal val="#ppt_x"/>
                                          </p:val>
                                        </p:tav>
                                        <p:tav tm="100000">
                                          <p:val>
                                            <p:strVal val="#ppt_x"/>
                                          </p:val>
                                        </p:tav>
                                      </p:tavLst>
                                    </p:anim>
                                    <p:anim calcmode="lin" valueType="num">
                                      <p:cBhvr>
                                        <p:cTn id="9" dur="500" fill="hold"/>
                                        <p:tgtEl>
                                          <p:spTgt spid="590"/>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nodePh="1">
                                  <p:stCondLst>
                                    <p:cond delay="0"/>
                                  </p:stCondLst>
                                  <p:endCondLst>
                                    <p:cond evt="begin" delay="0">
                                      <p:tn val="10"/>
                                    </p:cond>
                                  </p:end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0" grpId="0"/>
      <p:bldP spid="2" grpId="0"/>
    </p:bldLst>
  </p:timing>
</p:sld>
</file>

<file path=ppt/theme/theme1.xml><?xml version="1.0" encoding="utf-8"?>
<a:theme xmlns:a="http://schemas.openxmlformats.org/drawingml/2006/main" name="3D Metrology Workshop by Slidesgo">
  <a:themeElements>
    <a:clrScheme name="Simple Light">
      <a:dk1>
        <a:srgbClr val="172D67"/>
      </a:dk1>
      <a:lt1>
        <a:srgbClr val="F3F3F3"/>
      </a:lt1>
      <a:dk2>
        <a:srgbClr val="1849C7"/>
      </a:dk2>
      <a:lt2>
        <a:srgbClr val="2E73EA"/>
      </a:lt2>
      <a:accent1>
        <a:srgbClr val="21DDD2"/>
      </a:accent1>
      <a:accent2>
        <a:srgbClr val="DDDDE6"/>
      </a:accent2>
      <a:accent3>
        <a:srgbClr val="BCCADA"/>
      </a:accent3>
      <a:accent4>
        <a:srgbClr val="172D67"/>
      </a:accent4>
      <a:accent5>
        <a:srgbClr val="FFFFFF"/>
      </a:accent5>
      <a:accent6>
        <a:srgbClr val="FFFFFF"/>
      </a:accent6>
      <a:hlink>
        <a:srgbClr val="172D6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1632</TotalTime>
  <Words>549</Words>
  <Application>Microsoft Office PowerPoint</Application>
  <PresentationFormat>On-screen Show (16:9)</PresentationFormat>
  <Paragraphs>57</Paragraphs>
  <Slides>13</Slides>
  <Notes>13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Bebas Neue</vt:lpstr>
      <vt:lpstr>Space Grotesk Medium</vt:lpstr>
      <vt:lpstr>Arial</vt:lpstr>
      <vt:lpstr>Arimo</vt:lpstr>
      <vt:lpstr>Wingdings</vt:lpstr>
      <vt:lpstr>3D Metrology Workshop by Slidesgo</vt:lpstr>
      <vt:lpstr>ĐẠI HỌC CÔNG NGHIỆP HÀ NỘI</vt:lpstr>
      <vt:lpstr>Các nội dung chính</vt:lpstr>
      <vt:lpstr>01.  Tổng quan về đề tài</vt:lpstr>
      <vt:lpstr>Lý do chọn đề tài</vt:lpstr>
      <vt:lpstr>Mục đích nghiên cứu</vt:lpstr>
      <vt:lpstr>02.  Phân tích hệ thống</vt:lpstr>
      <vt:lpstr>Chức năng chính của hệ thống</vt:lpstr>
      <vt:lpstr>Các công cụ sử dụng</vt:lpstr>
      <vt:lpstr>03.  Kết quả đạt được</vt:lpstr>
      <vt:lpstr>Về giao diện</vt:lpstr>
      <vt:lpstr>Hướng phát triển</vt:lpstr>
      <vt:lpstr>04. Demo chương trình</vt:lpstr>
      <vt:lpstr>Thanks for listening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Kiểm thử hướng dịch vụ       ( SOA Testing )</dc:title>
  <dc:creator>namth</dc:creator>
  <cp:lastModifiedBy>namthptntntnt@gmail.com</cp:lastModifiedBy>
  <cp:revision>58</cp:revision>
  <dcterms:modified xsi:type="dcterms:W3CDTF">2024-05-29T06:37:33Z</dcterms:modified>
</cp:coreProperties>
</file>